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3"/>
  </p:notesMasterIdLst>
  <p:sldIdLst>
    <p:sldId id="266" r:id="rId2"/>
  </p:sldIdLst>
  <p:sldSz cx="7775575" cy="10907713"/>
  <p:notesSz cx="6797675" cy="9926638"/>
  <p:defaultTextStyle>
    <a:defPPr>
      <a:defRPr lang="ja-JP"/>
    </a:defPPr>
    <a:lvl1pPr marL="0" algn="l" defTabSz="1019007" rtl="0" eaLnBrk="1" latinLnBrk="0" hangingPunct="1">
      <a:defRPr kumimoji="1" sz="2006" kern="1200">
        <a:solidFill>
          <a:schemeClr val="tx1"/>
        </a:solidFill>
        <a:latin typeface="+mn-lt"/>
        <a:ea typeface="+mn-ea"/>
        <a:cs typeface="+mn-cs"/>
      </a:defRPr>
    </a:lvl1pPr>
    <a:lvl2pPr marL="509504" algn="l" defTabSz="1019007" rtl="0" eaLnBrk="1" latinLnBrk="0" hangingPunct="1">
      <a:defRPr kumimoji="1" sz="2006" kern="1200">
        <a:solidFill>
          <a:schemeClr val="tx1"/>
        </a:solidFill>
        <a:latin typeface="+mn-lt"/>
        <a:ea typeface="+mn-ea"/>
        <a:cs typeface="+mn-cs"/>
      </a:defRPr>
    </a:lvl2pPr>
    <a:lvl3pPr marL="1019007" algn="l" defTabSz="1019007" rtl="0" eaLnBrk="1" latinLnBrk="0" hangingPunct="1">
      <a:defRPr kumimoji="1" sz="2006" kern="1200">
        <a:solidFill>
          <a:schemeClr val="tx1"/>
        </a:solidFill>
        <a:latin typeface="+mn-lt"/>
        <a:ea typeface="+mn-ea"/>
        <a:cs typeface="+mn-cs"/>
      </a:defRPr>
    </a:lvl3pPr>
    <a:lvl4pPr marL="1528511" algn="l" defTabSz="1019007" rtl="0" eaLnBrk="1" latinLnBrk="0" hangingPunct="1">
      <a:defRPr kumimoji="1" sz="2006" kern="1200">
        <a:solidFill>
          <a:schemeClr val="tx1"/>
        </a:solidFill>
        <a:latin typeface="+mn-lt"/>
        <a:ea typeface="+mn-ea"/>
        <a:cs typeface="+mn-cs"/>
      </a:defRPr>
    </a:lvl4pPr>
    <a:lvl5pPr marL="2038015" algn="l" defTabSz="1019007" rtl="0" eaLnBrk="1" latinLnBrk="0" hangingPunct="1">
      <a:defRPr kumimoji="1" sz="2006" kern="1200">
        <a:solidFill>
          <a:schemeClr val="tx1"/>
        </a:solidFill>
        <a:latin typeface="+mn-lt"/>
        <a:ea typeface="+mn-ea"/>
        <a:cs typeface="+mn-cs"/>
      </a:defRPr>
    </a:lvl5pPr>
    <a:lvl6pPr marL="2547518" algn="l" defTabSz="1019007" rtl="0" eaLnBrk="1" latinLnBrk="0" hangingPunct="1">
      <a:defRPr kumimoji="1" sz="2006" kern="1200">
        <a:solidFill>
          <a:schemeClr val="tx1"/>
        </a:solidFill>
        <a:latin typeface="+mn-lt"/>
        <a:ea typeface="+mn-ea"/>
        <a:cs typeface="+mn-cs"/>
      </a:defRPr>
    </a:lvl6pPr>
    <a:lvl7pPr marL="3057022" algn="l" defTabSz="1019007" rtl="0" eaLnBrk="1" latinLnBrk="0" hangingPunct="1">
      <a:defRPr kumimoji="1" sz="2006" kern="1200">
        <a:solidFill>
          <a:schemeClr val="tx1"/>
        </a:solidFill>
        <a:latin typeface="+mn-lt"/>
        <a:ea typeface="+mn-ea"/>
        <a:cs typeface="+mn-cs"/>
      </a:defRPr>
    </a:lvl7pPr>
    <a:lvl8pPr marL="3566526" algn="l" defTabSz="1019007" rtl="0" eaLnBrk="1" latinLnBrk="0" hangingPunct="1">
      <a:defRPr kumimoji="1" sz="2006" kern="1200">
        <a:solidFill>
          <a:schemeClr val="tx1"/>
        </a:solidFill>
        <a:latin typeface="+mn-lt"/>
        <a:ea typeface="+mn-ea"/>
        <a:cs typeface="+mn-cs"/>
      </a:defRPr>
    </a:lvl8pPr>
    <a:lvl9pPr marL="4076029" algn="l" defTabSz="1019007" rtl="0" eaLnBrk="1" latinLnBrk="0" hangingPunct="1">
      <a:defRPr kumimoji="1" sz="200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35">
          <p15:clr>
            <a:srgbClr val="A4A3A4"/>
          </p15:clr>
        </p15:guide>
        <p15:guide id="2" pos="244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7BFCA"/>
    <a:srgbClr val="FF3300"/>
    <a:srgbClr val="E25CBF"/>
    <a:srgbClr val="FAFA3C"/>
    <a:srgbClr val="CC66FF"/>
    <a:srgbClr val="FC0208"/>
    <a:srgbClr val="94D0F5"/>
    <a:srgbClr val="ACCD03"/>
    <a:srgbClr val="33CCFF"/>
    <a:srgbClr val="D581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662" autoAdjust="0"/>
    <p:restoredTop sz="86418"/>
  </p:normalViewPr>
  <p:slideViewPr>
    <p:cSldViewPr snapToGrid="0">
      <p:cViewPr>
        <p:scale>
          <a:sx n="80" d="100"/>
          <a:sy n="80" d="100"/>
        </p:scale>
        <p:origin x="1248" y="-132"/>
      </p:cViewPr>
      <p:guideLst>
        <p:guide orient="horz" pos="3435"/>
        <p:guide pos="2449"/>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5659" cy="498056"/>
          </a:xfrm>
          <a:prstGeom prst="rect">
            <a:avLst/>
          </a:prstGeom>
        </p:spPr>
        <p:txBody>
          <a:bodyPr vert="horz" lIns="91449" tIns="45724" rIns="91449" bIns="4572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5" y="0"/>
            <a:ext cx="2945659" cy="498056"/>
          </a:xfrm>
          <a:prstGeom prst="rect">
            <a:avLst/>
          </a:prstGeom>
        </p:spPr>
        <p:txBody>
          <a:bodyPr vert="horz" lIns="91449" tIns="45724" rIns="91449" bIns="45724" rtlCol="0"/>
          <a:lstStyle>
            <a:lvl1pPr algn="r">
              <a:defRPr sz="1200"/>
            </a:lvl1pPr>
          </a:lstStyle>
          <a:p>
            <a:fld id="{70F99883-74AE-4A2C-81B7-5B86A08198C0}" type="datetimeFigureOut">
              <a:rPr kumimoji="1" lang="ja-JP" altLang="en-US" smtClean="0"/>
              <a:pPr/>
              <a:t>2022/5/16</a:t>
            </a:fld>
            <a:endParaRPr kumimoji="1" lang="ja-JP" altLang="en-US"/>
          </a:p>
        </p:txBody>
      </p:sp>
      <p:sp>
        <p:nvSpPr>
          <p:cNvPr id="4" name="スライド イメージ プレースホルダー 3"/>
          <p:cNvSpPr>
            <a:spLocks noGrp="1" noRot="1" noChangeAspect="1"/>
          </p:cNvSpPr>
          <p:nvPr>
            <p:ph type="sldImg" idx="2"/>
          </p:nvPr>
        </p:nvSpPr>
        <p:spPr>
          <a:xfrm>
            <a:off x="2205038" y="1239838"/>
            <a:ext cx="2387600" cy="3351212"/>
          </a:xfrm>
          <a:prstGeom prst="rect">
            <a:avLst/>
          </a:prstGeom>
          <a:noFill/>
          <a:ln w="12700">
            <a:solidFill>
              <a:prstClr val="black"/>
            </a:solidFill>
          </a:ln>
        </p:spPr>
        <p:txBody>
          <a:bodyPr vert="horz" lIns="91449" tIns="45724" rIns="91449" bIns="45724" rtlCol="0" anchor="ctr"/>
          <a:lstStyle/>
          <a:p>
            <a:endParaRPr lang="ja-JP" altLang="en-US"/>
          </a:p>
        </p:txBody>
      </p:sp>
      <p:sp>
        <p:nvSpPr>
          <p:cNvPr id="5" name="ノート プレースホルダー 4"/>
          <p:cNvSpPr>
            <a:spLocks noGrp="1"/>
          </p:cNvSpPr>
          <p:nvPr>
            <p:ph type="body" sz="quarter" idx="3"/>
          </p:nvPr>
        </p:nvSpPr>
        <p:spPr>
          <a:xfrm>
            <a:off x="679768" y="4777195"/>
            <a:ext cx="5438140" cy="3908613"/>
          </a:xfrm>
          <a:prstGeom prst="rect">
            <a:avLst/>
          </a:prstGeom>
        </p:spPr>
        <p:txBody>
          <a:bodyPr vert="horz" lIns="91449" tIns="45724" rIns="91449" bIns="4572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28586"/>
            <a:ext cx="2945659" cy="498055"/>
          </a:xfrm>
          <a:prstGeom prst="rect">
            <a:avLst/>
          </a:prstGeom>
        </p:spPr>
        <p:txBody>
          <a:bodyPr vert="horz" lIns="91449" tIns="45724" rIns="91449" bIns="4572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5" y="9428586"/>
            <a:ext cx="2945659" cy="498055"/>
          </a:xfrm>
          <a:prstGeom prst="rect">
            <a:avLst/>
          </a:prstGeom>
        </p:spPr>
        <p:txBody>
          <a:bodyPr vert="horz" lIns="91449" tIns="45724" rIns="91449" bIns="45724" rtlCol="0" anchor="b"/>
          <a:lstStyle>
            <a:lvl1pPr algn="r">
              <a:defRPr sz="1200"/>
            </a:lvl1pPr>
          </a:lstStyle>
          <a:p>
            <a:fld id="{ACD93CC5-A9B8-46A1-B8C3-70AA73E05DA2}" type="slidenum">
              <a:rPr kumimoji="1" lang="ja-JP" altLang="en-US" smtClean="0"/>
              <a:pPr/>
              <a:t>‹#›</a:t>
            </a:fld>
            <a:endParaRPr kumimoji="1" lang="ja-JP" altLang="en-US"/>
          </a:p>
        </p:txBody>
      </p:sp>
    </p:spTree>
    <p:extLst>
      <p:ext uri="{BB962C8B-B14F-4D97-AF65-F5344CB8AC3E}">
        <p14:creationId xmlns:p14="http://schemas.microsoft.com/office/powerpoint/2010/main" val="3670022972"/>
      </p:ext>
    </p:extLst>
  </p:cSld>
  <p:clrMap bg1="lt1" tx1="dk1" bg2="lt2" tx2="dk2" accent1="accent1" accent2="accent2" accent3="accent3" accent4="accent4" accent5="accent5" accent6="accent6" hlink="hlink" folHlink="folHlink"/>
  <p:notesStyle>
    <a:lvl1pPr marL="0" algn="l" defTabSz="1019007" rtl="0" eaLnBrk="1" latinLnBrk="0" hangingPunct="1">
      <a:defRPr kumimoji="1" sz="1337" kern="1200">
        <a:solidFill>
          <a:schemeClr val="tx1"/>
        </a:solidFill>
        <a:latin typeface="+mn-lt"/>
        <a:ea typeface="+mn-ea"/>
        <a:cs typeface="+mn-cs"/>
      </a:defRPr>
    </a:lvl1pPr>
    <a:lvl2pPr marL="509504" algn="l" defTabSz="1019007" rtl="0" eaLnBrk="1" latinLnBrk="0" hangingPunct="1">
      <a:defRPr kumimoji="1" sz="1337" kern="1200">
        <a:solidFill>
          <a:schemeClr val="tx1"/>
        </a:solidFill>
        <a:latin typeface="+mn-lt"/>
        <a:ea typeface="+mn-ea"/>
        <a:cs typeface="+mn-cs"/>
      </a:defRPr>
    </a:lvl2pPr>
    <a:lvl3pPr marL="1019007" algn="l" defTabSz="1019007" rtl="0" eaLnBrk="1" latinLnBrk="0" hangingPunct="1">
      <a:defRPr kumimoji="1" sz="1337" kern="1200">
        <a:solidFill>
          <a:schemeClr val="tx1"/>
        </a:solidFill>
        <a:latin typeface="+mn-lt"/>
        <a:ea typeface="+mn-ea"/>
        <a:cs typeface="+mn-cs"/>
      </a:defRPr>
    </a:lvl3pPr>
    <a:lvl4pPr marL="1528511" algn="l" defTabSz="1019007" rtl="0" eaLnBrk="1" latinLnBrk="0" hangingPunct="1">
      <a:defRPr kumimoji="1" sz="1337" kern="1200">
        <a:solidFill>
          <a:schemeClr val="tx1"/>
        </a:solidFill>
        <a:latin typeface="+mn-lt"/>
        <a:ea typeface="+mn-ea"/>
        <a:cs typeface="+mn-cs"/>
      </a:defRPr>
    </a:lvl4pPr>
    <a:lvl5pPr marL="2038015" algn="l" defTabSz="1019007" rtl="0" eaLnBrk="1" latinLnBrk="0" hangingPunct="1">
      <a:defRPr kumimoji="1" sz="1337" kern="1200">
        <a:solidFill>
          <a:schemeClr val="tx1"/>
        </a:solidFill>
        <a:latin typeface="+mn-lt"/>
        <a:ea typeface="+mn-ea"/>
        <a:cs typeface="+mn-cs"/>
      </a:defRPr>
    </a:lvl5pPr>
    <a:lvl6pPr marL="2547518" algn="l" defTabSz="1019007" rtl="0" eaLnBrk="1" latinLnBrk="0" hangingPunct="1">
      <a:defRPr kumimoji="1" sz="1337" kern="1200">
        <a:solidFill>
          <a:schemeClr val="tx1"/>
        </a:solidFill>
        <a:latin typeface="+mn-lt"/>
        <a:ea typeface="+mn-ea"/>
        <a:cs typeface="+mn-cs"/>
      </a:defRPr>
    </a:lvl6pPr>
    <a:lvl7pPr marL="3057022" algn="l" defTabSz="1019007" rtl="0" eaLnBrk="1" latinLnBrk="0" hangingPunct="1">
      <a:defRPr kumimoji="1" sz="1337" kern="1200">
        <a:solidFill>
          <a:schemeClr val="tx1"/>
        </a:solidFill>
        <a:latin typeface="+mn-lt"/>
        <a:ea typeface="+mn-ea"/>
        <a:cs typeface="+mn-cs"/>
      </a:defRPr>
    </a:lvl7pPr>
    <a:lvl8pPr marL="3566526" algn="l" defTabSz="1019007" rtl="0" eaLnBrk="1" latinLnBrk="0" hangingPunct="1">
      <a:defRPr kumimoji="1" sz="1337" kern="1200">
        <a:solidFill>
          <a:schemeClr val="tx1"/>
        </a:solidFill>
        <a:latin typeface="+mn-lt"/>
        <a:ea typeface="+mn-ea"/>
        <a:cs typeface="+mn-cs"/>
      </a:defRPr>
    </a:lvl8pPr>
    <a:lvl9pPr marL="4076029" algn="l" defTabSz="1019007" rtl="0" eaLnBrk="1" latinLnBrk="0" hangingPunct="1">
      <a:defRPr kumimoji="1" sz="1337"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83168" y="1785129"/>
            <a:ext cx="6609239" cy="3797500"/>
          </a:xfrm>
        </p:spPr>
        <p:txBody>
          <a:bodyPr anchor="b"/>
          <a:lstStyle>
            <a:lvl1pPr algn="ctr">
              <a:defRPr sz="5102"/>
            </a:lvl1pPr>
          </a:lstStyle>
          <a:p>
            <a:r>
              <a:rPr lang="ja-JP" altLang="en-US"/>
              <a:t>マスター タイトルの書式設定</a:t>
            </a:r>
            <a:endParaRPr lang="en-US" dirty="0"/>
          </a:p>
        </p:txBody>
      </p:sp>
      <p:sp>
        <p:nvSpPr>
          <p:cNvPr id="3" name="Subtitle 2"/>
          <p:cNvSpPr>
            <a:spLocks noGrp="1"/>
          </p:cNvSpPr>
          <p:nvPr>
            <p:ph type="subTitle" idx="1"/>
          </p:nvPr>
        </p:nvSpPr>
        <p:spPr>
          <a:xfrm>
            <a:off x="971947" y="5729075"/>
            <a:ext cx="5831681" cy="2633505"/>
          </a:xfrm>
        </p:spPr>
        <p:txBody>
          <a:bodyPr/>
          <a:lstStyle>
            <a:lvl1pPr marL="0" indent="0" algn="ctr">
              <a:buNone/>
              <a:defRPr sz="2041"/>
            </a:lvl1pPr>
            <a:lvl2pPr marL="388757" indent="0" algn="ctr">
              <a:buNone/>
              <a:defRPr sz="1701"/>
            </a:lvl2pPr>
            <a:lvl3pPr marL="777514" indent="0" algn="ctr">
              <a:buNone/>
              <a:defRPr sz="1531"/>
            </a:lvl3pPr>
            <a:lvl4pPr marL="1166271" indent="0" algn="ctr">
              <a:buNone/>
              <a:defRPr sz="1360"/>
            </a:lvl4pPr>
            <a:lvl5pPr marL="1555029" indent="0" algn="ctr">
              <a:buNone/>
              <a:defRPr sz="1360"/>
            </a:lvl5pPr>
            <a:lvl6pPr marL="1943786" indent="0" algn="ctr">
              <a:buNone/>
              <a:defRPr sz="1360"/>
            </a:lvl6pPr>
            <a:lvl7pPr marL="2332543" indent="0" algn="ctr">
              <a:buNone/>
              <a:defRPr sz="1360"/>
            </a:lvl7pPr>
            <a:lvl8pPr marL="2721300" indent="0" algn="ctr">
              <a:buNone/>
              <a:defRPr sz="1360"/>
            </a:lvl8pPr>
            <a:lvl9pPr marL="3110057" indent="0" algn="ctr">
              <a:buNone/>
              <a:defRPr sz="136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lvl1pPr>
              <a:defRPr/>
            </a:lvl1pPr>
          </a:lstStyle>
          <a:p>
            <a:pPr>
              <a:defRPr/>
            </a:pPr>
            <a:fld id="{694A3B7E-DD21-4048-88F3-59665D8E8CDB}" type="datetimeFigureOut">
              <a:rPr lang="en-US">
                <a:solidFill>
                  <a:prstClr val="black">
                    <a:tint val="75000"/>
                  </a:prstClr>
                </a:solidFill>
              </a:rPr>
              <a:pPr>
                <a:defRPr/>
              </a:pPr>
              <a:t>5/16/2022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84903F17-9641-4B84-A974-7D55D06F1897}"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0346498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lvl1pPr>
              <a:defRPr/>
            </a:lvl1pPr>
          </a:lstStyle>
          <a:p>
            <a:pPr>
              <a:defRPr/>
            </a:pPr>
            <a:fld id="{57294DBB-917B-4186-A703-7409F7CF8E54}" type="datetimeFigureOut">
              <a:rPr lang="en-US">
                <a:solidFill>
                  <a:prstClr val="black">
                    <a:tint val="75000"/>
                  </a:prstClr>
                </a:solidFill>
              </a:rPr>
              <a:pPr>
                <a:defRPr/>
              </a:pPr>
              <a:t>5/16/2022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552B72EE-4B45-425F-B500-026DA88CB77F}"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488151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4396" y="580735"/>
            <a:ext cx="1676608" cy="924378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34571" y="580735"/>
            <a:ext cx="4932630" cy="924378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lvl1pPr>
              <a:defRPr/>
            </a:lvl1pPr>
          </a:lstStyle>
          <a:p>
            <a:pPr>
              <a:defRPr/>
            </a:pPr>
            <a:fld id="{C64D20DD-EE55-4DDE-BB8B-8D151B9371C9}" type="datetimeFigureOut">
              <a:rPr lang="en-US">
                <a:solidFill>
                  <a:prstClr val="black">
                    <a:tint val="75000"/>
                  </a:prstClr>
                </a:solidFill>
              </a:rPr>
              <a:pPr>
                <a:defRPr/>
              </a:pPr>
              <a:t>5/16/2022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EF60586A-009D-4946-86B1-6BEB0D580BF8}"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746158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7014114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340071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lvl1pPr>
              <a:defRPr/>
            </a:lvl1pPr>
          </a:lstStyle>
          <a:p>
            <a:pPr>
              <a:defRPr/>
            </a:pPr>
            <a:fld id="{6AE7DE13-46BE-4B37-9FBB-8FA2A87D7224}" type="datetimeFigureOut">
              <a:rPr lang="en-US">
                <a:solidFill>
                  <a:prstClr val="black">
                    <a:tint val="75000"/>
                  </a:prstClr>
                </a:solidFill>
              </a:rPr>
              <a:pPr>
                <a:defRPr/>
              </a:pPr>
              <a:t>5/16/2022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9A7FC707-0A99-4B85-9C38-B64E72987C1E}"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780730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30522" y="2719357"/>
            <a:ext cx="6706433" cy="4537305"/>
          </a:xfrm>
        </p:spPr>
        <p:txBody>
          <a:bodyPr anchor="b"/>
          <a:lstStyle>
            <a:lvl1pPr>
              <a:defRPr sz="5102"/>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30522" y="7299586"/>
            <a:ext cx="6706433" cy="2386061"/>
          </a:xfrm>
        </p:spPr>
        <p:txBody>
          <a:bodyPr/>
          <a:lstStyle>
            <a:lvl1pPr marL="0" indent="0">
              <a:buNone/>
              <a:defRPr sz="2041">
                <a:solidFill>
                  <a:schemeClr val="tx1"/>
                </a:solidFill>
              </a:defRPr>
            </a:lvl1pPr>
            <a:lvl2pPr marL="388757" indent="0">
              <a:buNone/>
              <a:defRPr sz="1701">
                <a:solidFill>
                  <a:schemeClr val="tx1">
                    <a:tint val="75000"/>
                  </a:schemeClr>
                </a:solidFill>
              </a:defRPr>
            </a:lvl2pPr>
            <a:lvl3pPr marL="777514" indent="0">
              <a:buNone/>
              <a:defRPr sz="1531">
                <a:solidFill>
                  <a:schemeClr val="tx1">
                    <a:tint val="75000"/>
                  </a:schemeClr>
                </a:solidFill>
              </a:defRPr>
            </a:lvl3pPr>
            <a:lvl4pPr marL="1166271" indent="0">
              <a:buNone/>
              <a:defRPr sz="1360">
                <a:solidFill>
                  <a:schemeClr val="tx1">
                    <a:tint val="75000"/>
                  </a:schemeClr>
                </a:solidFill>
              </a:defRPr>
            </a:lvl4pPr>
            <a:lvl5pPr marL="1555029" indent="0">
              <a:buNone/>
              <a:defRPr sz="1360">
                <a:solidFill>
                  <a:schemeClr val="tx1">
                    <a:tint val="75000"/>
                  </a:schemeClr>
                </a:solidFill>
              </a:defRPr>
            </a:lvl5pPr>
            <a:lvl6pPr marL="1943786" indent="0">
              <a:buNone/>
              <a:defRPr sz="1360">
                <a:solidFill>
                  <a:schemeClr val="tx1">
                    <a:tint val="75000"/>
                  </a:schemeClr>
                </a:solidFill>
              </a:defRPr>
            </a:lvl6pPr>
            <a:lvl7pPr marL="2332543" indent="0">
              <a:buNone/>
              <a:defRPr sz="1360">
                <a:solidFill>
                  <a:schemeClr val="tx1">
                    <a:tint val="75000"/>
                  </a:schemeClr>
                </a:solidFill>
              </a:defRPr>
            </a:lvl7pPr>
            <a:lvl8pPr marL="2721300" indent="0">
              <a:buNone/>
              <a:defRPr sz="1360">
                <a:solidFill>
                  <a:schemeClr val="tx1">
                    <a:tint val="75000"/>
                  </a:schemeClr>
                </a:solidFill>
              </a:defRPr>
            </a:lvl8pPr>
            <a:lvl9pPr marL="3110057" indent="0">
              <a:buNone/>
              <a:defRPr sz="136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lvl1pPr>
              <a:defRPr/>
            </a:lvl1pPr>
          </a:lstStyle>
          <a:p>
            <a:pPr>
              <a:defRPr/>
            </a:pPr>
            <a:fld id="{8184D596-71CB-401C-BE2A-FF96587D8E95}" type="datetimeFigureOut">
              <a:rPr lang="en-US">
                <a:solidFill>
                  <a:prstClr val="black">
                    <a:tint val="75000"/>
                  </a:prstClr>
                </a:solidFill>
              </a:rPr>
              <a:pPr>
                <a:defRPr/>
              </a:pPr>
              <a:t>5/16/2022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3D9CCBC2-8C21-4C9A-A2A0-C4F7CFD13B61}"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4086348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34571" y="2903673"/>
            <a:ext cx="3304619" cy="69208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936385" y="2903673"/>
            <a:ext cx="3304619" cy="69208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3"/>
          <p:cNvSpPr>
            <a:spLocks noGrp="1"/>
          </p:cNvSpPr>
          <p:nvPr>
            <p:ph type="dt" sz="half" idx="10"/>
          </p:nvPr>
        </p:nvSpPr>
        <p:spPr/>
        <p:txBody>
          <a:bodyPr/>
          <a:lstStyle>
            <a:lvl1pPr>
              <a:defRPr/>
            </a:lvl1pPr>
          </a:lstStyle>
          <a:p>
            <a:pPr>
              <a:defRPr/>
            </a:pPr>
            <a:fld id="{B73FDC24-657B-46BD-9F76-F6EB56EE60B7}" type="datetimeFigureOut">
              <a:rPr lang="en-US">
                <a:solidFill>
                  <a:prstClr val="black">
                    <a:tint val="75000"/>
                  </a:prstClr>
                </a:solidFill>
              </a:rPr>
              <a:pPr>
                <a:defRPr/>
              </a:pPr>
              <a:t>5/16/2022</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0B8B99DA-1B7B-4D03-B44C-EA0B6BFD2A82}"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066699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35584" y="580737"/>
            <a:ext cx="6706433" cy="210832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35584" y="2673905"/>
            <a:ext cx="3289432" cy="1310440"/>
          </a:xfr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a:t>マスター テキストの書式設定</a:t>
            </a:r>
          </a:p>
        </p:txBody>
      </p:sp>
      <p:sp>
        <p:nvSpPr>
          <p:cNvPr id="4" name="Content Placeholder 3"/>
          <p:cNvSpPr>
            <a:spLocks noGrp="1"/>
          </p:cNvSpPr>
          <p:nvPr>
            <p:ph sz="half" idx="2"/>
          </p:nvPr>
        </p:nvSpPr>
        <p:spPr>
          <a:xfrm>
            <a:off x="535584" y="3984345"/>
            <a:ext cx="3289432" cy="58603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936385" y="2673905"/>
            <a:ext cx="3305632" cy="1310440"/>
          </a:xfr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a:t>マスター テキストの書式設定</a:t>
            </a:r>
          </a:p>
        </p:txBody>
      </p:sp>
      <p:sp>
        <p:nvSpPr>
          <p:cNvPr id="6" name="Content Placeholder 5"/>
          <p:cNvSpPr>
            <a:spLocks noGrp="1"/>
          </p:cNvSpPr>
          <p:nvPr>
            <p:ph sz="quarter" idx="4"/>
          </p:nvPr>
        </p:nvSpPr>
        <p:spPr>
          <a:xfrm>
            <a:off x="3936385" y="3984345"/>
            <a:ext cx="3305632" cy="58603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3"/>
          <p:cNvSpPr>
            <a:spLocks noGrp="1"/>
          </p:cNvSpPr>
          <p:nvPr>
            <p:ph type="dt" sz="half" idx="10"/>
          </p:nvPr>
        </p:nvSpPr>
        <p:spPr/>
        <p:txBody>
          <a:bodyPr/>
          <a:lstStyle>
            <a:lvl1pPr>
              <a:defRPr/>
            </a:lvl1pPr>
          </a:lstStyle>
          <a:p>
            <a:pPr>
              <a:defRPr/>
            </a:pPr>
            <a:fld id="{23244564-11C5-49CA-A6C6-0EFA5B9EEF59}" type="datetimeFigureOut">
              <a:rPr lang="en-US">
                <a:solidFill>
                  <a:prstClr val="black">
                    <a:tint val="75000"/>
                  </a:prstClr>
                </a:solidFill>
              </a:rPr>
              <a:pPr>
                <a:defRPr/>
              </a:pPr>
              <a:t>5/16/2022</a:t>
            </a:fld>
            <a:endParaRPr lang="en-US" dirty="0">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A10FB411-F8C4-4E71-AA2F-EFB8BA585732}"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71326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3"/>
          <p:cNvSpPr>
            <a:spLocks noGrp="1"/>
          </p:cNvSpPr>
          <p:nvPr>
            <p:ph type="dt" sz="half" idx="10"/>
          </p:nvPr>
        </p:nvSpPr>
        <p:spPr/>
        <p:txBody>
          <a:bodyPr/>
          <a:lstStyle>
            <a:lvl1pPr>
              <a:defRPr/>
            </a:lvl1pPr>
          </a:lstStyle>
          <a:p>
            <a:pPr>
              <a:defRPr/>
            </a:pPr>
            <a:fld id="{1E3C5F0A-E814-4F5B-8509-4826EF6EAFAD}" type="datetimeFigureOut">
              <a:rPr lang="en-US">
                <a:solidFill>
                  <a:prstClr val="black">
                    <a:tint val="75000"/>
                  </a:prstClr>
                </a:solidFill>
              </a:rPr>
              <a:pPr>
                <a:defRPr/>
              </a:pPr>
              <a:t>5/16/2022</a:t>
            </a:fld>
            <a:endParaRPr lang="en-US" dirty="0">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F8C3135D-753B-4641-9B40-F5C756AB03B8}"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318067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449F838-D727-4C3D-981F-C91357BA9725}" type="datetimeFigureOut">
              <a:rPr lang="en-US">
                <a:solidFill>
                  <a:prstClr val="black">
                    <a:tint val="75000"/>
                  </a:prstClr>
                </a:solidFill>
              </a:rPr>
              <a:pPr>
                <a:defRPr/>
              </a:pPr>
              <a:t>5/16/2022</a:t>
            </a:fld>
            <a:endParaRPr lang="en-US" dirty="0">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2E37CFDE-7B0F-4037-894D-A6CABA6358C6}"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709092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p:spPr>
        <p:txBody>
          <a:bodyPr anchor="b"/>
          <a:lstStyle>
            <a:lvl1pPr>
              <a:defRPr sz="2721"/>
            </a:lvl1pPr>
          </a:lstStyle>
          <a:p>
            <a:r>
              <a:rPr lang="ja-JP" altLang="en-US"/>
              <a:t>マスター タイトルの書式設定</a:t>
            </a:r>
            <a:endParaRPr lang="en-US" dirty="0"/>
          </a:p>
        </p:txBody>
      </p:sp>
      <p:sp>
        <p:nvSpPr>
          <p:cNvPr id="3" name="Content Placeholder 2"/>
          <p:cNvSpPr>
            <a:spLocks noGrp="1"/>
          </p:cNvSpPr>
          <p:nvPr>
            <p:ph idx="1"/>
          </p:nvPr>
        </p:nvSpPr>
        <p:spPr>
          <a:xfrm>
            <a:off x="3305632" y="1570511"/>
            <a:ext cx="3936385" cy="7751546"/>
          </a:xfrm>
        </p:spPr>
        <p:txBody>
          <a:bodyPr/>
          <a:lstStyle>
            <a:lvl1pPr>
              <a:defRPr sz="2721"/>
            </a:lvl1pPr>
            <a:lvl2pPr>
              <a:defRPr sz="2381"/>
            </a:lvl2pPr>
            <a:lvl3pPr>
              <a:defRPr sz="2041"/>
            </a:lvl3pPr>
            <a:lvl4pPr>
              <a:defRPr sz="1701"/>
            </a:lvl4pPr>
            <a:lvl5pPr>
              <a:defRPr sz="1701"/>
            </a:lvl5pPr>
            <a:lvl6pPr>
              <a:defRPr sz="1701"/>
            </a:lvl6pPr>
            <a:lvl7pPr>
              <a:defRPr sz="1701"/>
            </a:lvl7pPr>
            <a:lvl8pPr>
              <a:defRPr sz="1701"/>
            </a:lvl8pPr>
            <a:lvl9pPr>
              <a:defRPr sz="1701"/>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35584" y="3272314"/>
            <a:ext cx="2507825" cy="6062366"/>
          </a:xfr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a:t>マスター テキストの書式設定</a:t>
            </a:r>
          </a:p>
        </p:txBody>
      </p:sp>
      <p:sp>
        <p:nvSpPr>
          <p:cNvPr id="5" name="Date Placeholder 3"/>
          <p:cNvSpPr>
            <a:spLocks noGrp="1"/>
          </p:cNvSpPr>
          <p:nvPr>
            <p:ph type="dt" sz="half" idx="10"/>
          </p:nvPr>
        </p:nvSpPr>
        <p:spPr/>
        <p:txBody>
          <a:bodyPr/>
          <a:lstStyle>
            <a:lvl1pPr>
              <a:defRPr/>
            </a:lvl1pPr>
          </a:lstStyle>
          <a:p>
            <a:pPr>
              <a:defRPr/>
            </a:pPr>
            <a:fld id="{61578700-CC02-43A7-8D67-617F0C9B34C3}" type="datetimeFigureOut">
              <a:rPr lang="en-US">
                <a:solidFill>
                  <a:prstClr val="black">
                    <a:tint val="75000"/>
                  </a:prstClr>
                </a:solidFill>
              </a:rPr>
              <a:pPr>
                <a:defRPr/>
              </a:pPr>
              <a:t>5/16/2022</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717CBD56-090A-4AA6-BB18-0A87B6BE4240}"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8790018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p:spPr>
        <p:txBody>
          <a:bodyPr anchor="b"/>
          <a:lstStyle>
            <a:lvl1pPr>
              <a:defRPr sz="2721"/>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305632" y="1570511"/>
            <a:ext cx="3936385" cy="7751546"/>
          </a:xfrm>
        </p:spPr>
        <p:txBody>
          <a:bodyPr anchor="t"/>
          <a:lstStyle>
            <a:lvl1pPr marL="0" indent="0">
              <a:buNone/>
              <a:defRPr sz="2721"/>
            </a:lvl1pPr>
            <a:lvl2pPr marL="388757" indent="0">
              <a:buNone/>
              <a:defRPr sz="2381"/>
            </a:lvl2pPr>
            <a:lvl3pPr marL="777514" indent="0">
              <a:buNone/>
              <a:defRPr sz="2041"/>
            </a:lvl3pPr>
            <a:lvl4pPr marL="1166271" indent="0">
              <a:buNone/>
              <a:defRPr sz="1701"/>
            </a:lvl4pPr>
            <a:lvl5pPr marL="1555029" indent="0">
              <a:buNone/>
              <a:defRPr sz="1701"/>
            </a:lvl5pPr>
            <a:lvl6pPr marL="1943786" indent="0">
              <a:buNone/>
              <a:defRPr sz="1701"/>
            </a:lvl6pPr>
            <a:lvl7pPr marL="2332543" indent="0">
              <a:buNone/>
              <a:defRPr sz="1701"/>
            </a:lvl7pPr>
            <a:lvl8pPr marL="2721300" indent="0">
              <a:buNone/>
              <a:defRPr sz="1701"/>
            </a:lvl8pPr>
            <a:lvl9pPr marL="3110057" indent="0">
              <a:buNone/>
              <a:defRPr sz="1701"/>
            </a:lvl9pPr>
          </a:lstStyle>
          <a:p>
            <a:pPr lvl="0"/>
            <a:r>
              <a:rPr lang="ja-JP" altLang="en-US" noProof="0"/>
              <a:t>図を追加</a:t>
            </a:r>
            <a:endParaRPr lang="en-US" noProof="0" dirty="0"/>
          </a:p>
        </p:txBody>
      </p:sp>
      <p:sp>
        <p:nvSpPr>
          <p:cNvPr id="4" name="Text Placeholder 3"/>
          <p:cNvSpPr>
            <a:spLocks noGrp="1"/>
          </p:cNvSpPr>
          <p:nvPr>
            <p:ph type="body" sz="half" idx="2"/>
          </p:nvPr>
        </p:nvSpPr>
        <p:spPr>
          <a:xfrm>
            <a:off x="535584" y="3272314"/>
            <a:ext cx="2507825" cy="6062366"/>
          </a:xfr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a:t>マスター テキストの書式設定</a:t>
            </a:r>
          </a:p>
        </p:txBody>
      </p:sp>
      <p:sp>
        <p:nvSpPr>
          <p:cNvPr id="5" name="Date Placeholder 3"/>
          <p:cNvSpPr>
            <a:spLocks noGrp="1"/>
          </p:cNvSpPr>
          <p:nvPr>
            <p:ph type="dt" sz="half" idx="10"/>
          </p:nvPr>
        </p:nvSpPr>
        <p:spPr/>
        <p:txBody>
          <a:bodyPr/>
          <a:lstStyle>
            <a:lvl1pPr>
              <a:defRPr/>
            </a:lvl1pPr>
          </a:lstStyle>
          <a:p>
            <a:pPr>
              <a:defRPr/>
            </a:pPr>
            <a:fld id="{D7CF08AA-2110-42CD-8773-E3A4EF59A3C2}" type="datetimeFigureOut">
              <a:rPr lang="en-US">
                <a:solidFill>
                  <a:prstClr val="black">
                    <a:tint val="75000"/>
                  </a:prstClr>
                </a:solidFill>
              </a:rPr>
              <a:pPr>
                <a:defRPr/>
              </a:pPr>
              <a:t>5/16/2022</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5D69A334-02AD-4810-8742-6DB93C5EA25A}"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409017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988" y="581025"/>
            <a:ext cx="6705600" cy="210820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34988" y="2903538"/>
            <a:ext cx="6705600" cy="692150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34988" y="10109200"/>
            <a:ext cx="1749425" cy="581025"/>
          </a:xfrm>
          <a:prstGeom prst="rect">
            <a:avLst/>
          </a:prstGeom>
        </p:spPr>
        <p:txBody>
          <a:bodyPr vert="horz" lIns="91440" tIns="45720" rIns="91440" bIns="45720" rtlCol="0" anchor="ctr"/>
          <a:lstStyle>
            <a:lvl1pPr algn="l" defTabSz="1019007" fontAlgn="auto">
              <a:spcBef>
                <a:spcPts val="0"/>
              </a:spcBef>
              <a:spcAft>
                <a:spcPts val="0"/>
              </a:spcAft>
              <a:defRPr sz="1020" smtClean="0">
                <a:solidFill>
                  <a:schemeClr val="tx1">
                    <a:tint val="75000"/>
                  </a:schemeClr>
                </a:solidFill>
                <a:latin typeface="+mn-lt"/>
                <a:ea typeface="+mn-ea"/>
              </a:defRPr>
            </a:lvl1pPr>
          </a:lstStyle>
          <a:p>
            <a:pPr>
              <a:defRPr/>
            </a:pPr>
            <a:fld id="{F884F0B2-B493-4BF7-8ECE-6909FFB28D80}" type="datetimeFigureOut">
              <a:rPr lang="en-US">
                <a:solidFill>
                  <a:prstClr val="black">
                    <a:tint val="75000"/>
                  </a:prstClr>
                </a:solidFill>
              </a:rPr>
              <a:pPr>
                <a:defRPr/>
              </a:pPr>
              <a:t>5/16/2022</a:t>
            </a:fld>
            <a:endParaRPr lang="en-US" dirty="0">
              <a:solidFill>
                <a:prstClr val="black">
                  <a:tint val="75000"/>
                </a:prstClr>
              </a:solidFill>
            </a:endParaRPr>
          </a:p>
        </p:txBody>
      </p:sp>
      <p:sp>
        <p:nvSpPr>
          <p:cNvPr id="5" name="Footer Placeholder 4"/>
          <p:cNvSpPr>
            <a:spLocks noGrp="1"/>
          </p:cNvSpPr>
          <p:nvPr>
            <p:ph type="ftr" sz="quarter" idx="3"/>
          </p:nvPr>
        </p:nvSpPr>
        <p:spPr>
          <a:xfrm>
            <a:off x="2574925" y="10109200"/>
            <a:ext cx="2625725" cy="581025"/>
          </a:xfrm>
          <a:prstGeom prst="rect">
            <a:avLst/>
          </a:prstGeom>
        </p:spPr>
        <p:txBody>
          <a:bodyPr vert="horz" lIns="91440" tIns="45720" rIns="91440" bIns="45720" rtlCol="0" anchor="ctr"/>
          <a:lstStyle>
            <a:lvl1pPr algn="ctr" defTabSz="1019007" fontAlgn="auto">
              <a:spcBef>
                <a:spcPts val="0"/>
              </a:spcBef>
              <a:spcAft>
                <a:spcPts val="0"/>
              </a:spcAft>
              <a:defRPr sz="1020" dirty="0">
                <a:solidFill>
                  <a:schemeClr val="tx1">
                    <a:tint val="75000"/>
                  </a:schemeClr>
                </a:solidFill>
                <a:latin typeface="+mn-lt"/>
                <a:ea typeface="+mn-ea"/>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5491163" y="10109200"/>
            <a:ext cx="1749425" cy="581025"/>
          </a:xfrm>
          <a:prstGeom prst="rect">
            <a:avLst/>
          </a:prstGeom>
        </p:spPr>
        <p:txBody>
          <a:bodyPr vert="horz" lIns="91440" tIns="45720" rIns="91440" bIns="45720" rtlCol="0" anchor="ctr"/>
          <a:lstStyle>
            <a:lvl1pPr algn="r" defTabSz="1019007" fontAlgn="auto">
              <a:spcBef>
                <a:spcPts val="0"/>
              </a:spcBef>
              <a:spcAft>
                <a:spcPts val="0"/>
              </a:spcAft>
              <a:defRPr sz="1020" smtClean="0">
                <a:solidFill>
                  <a:schemeClr val="tx1">
                    <a:tint val="75000"/>
                  </a:schemeClr>
                </a:solidFill>
                <a:latin typeface="+mn-lt"/>
                <a:ea typeface="+mn-ea"/>
              </a:defRPr>
            </a:lvl1pPr>
          </a:lstStyle>
          <a:p>
            <a:pPr>
              <a:defRPr/>
            </a:pPr>
            <a:fld id="{E74A00B5-3BCE-4728-91D6-CDCA4B0AE929}"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955636464"/>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75" r:id="rId13"/>
  </p:sldLayoutIdLst>
  <p:txStyles>
    <p:titleStyle>
      <a:lvl1pPr algn="l" defTabSz="776288" rtl="0" fontAlgn="base">
        <a:lnSpc>
          <a:spcPct val="90000"/>
        </a:lnSpc>
        <a:spcBef>
          <a:spcPct val="0"/>
        </a:spcBef>
        <a:spcAft>
          <a:spcPct val="0"/>
        </a:spcAft>
        <a:defRPr kumimoji="1" sz="3700" kern="1200">
          <a:solidFill>
            <a:schemeClr val="tx1"/>
          </a:solidFill>
          <a:latin typeface="+mj-lt"/>
          <a:ea typeface="+mj-ea"/>
          <a:cs typeface="+mj-cs"/>
        </a:defRPr>
      </a:lvl1pPr>
      <a:lvl2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2pPr>
      <a:lvl3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3pPr>
      <a:lvl4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4pPr>
      <a:lvl5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5pPr>
      <a:lvl6pPr marL="4572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6pPr>
      <a:lvl7pPr marL="9144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7pPr>
      <a:lvl8pPr marL="13716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8pPr>
      <a:lvl9pPr marL="18288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9pPr>
    </p:titleStyle>
    <p:bodyStyle>
      <a:lvl1pPr marL="193675" indent="-193675" algn="l" defTabSz="776288" rtl="0" fontAlgn="base">
        <a:lnSpc>
          <a:spcPct val="90000"/>
        </a:lnSpc>
        <a:spcBef>
          <a:spcPts val="850"/>
        </a:spcBef>
        <a:spcAft>
          <a:spcPct val="0"/>
        </a:spcAft>
        <a:buFont typeface="Arial" pitchFamily="34" charset="0"/>
        <a:buChar char="•"/>
        <a:defRPr kumimoji="1" sz="2300" kern="1200">
          <a:solidFill>
            <a:schemeClr val="tx1"/>
          </a:solidFill>
          <a:latin typeface="+mn-lt"/>
          <a:ea typeface="+mn-ea"/>
          <a:cs typeface="+mn-cs"/>
        </a:defRPr>
      </a:lvl1pPr>
      <a:lvl2pPr marL="582613" indent="-193675" algn="l" defTabSz="776288" rtl="0" fontAlgn="base">
        <a:lnSpc>
          <a:spcPct val="90000"/>
        </a:lnSpc>
        <a:spcBef>
          <a:spcPts val="425"/>
        </a:spcBef>
        <a:spcAft>
          <a:spcPct val="0"/>
        </a:spcAft>
        <a:buFont typeface="Arial" pitchFamily="34" charset="0"/>
        <a:buChar char="•"/>
        <a:defRPr kumimoji="1" sz="2000" kern="1200">
          <a:solidFill>
            <a:schemeClr val="tx1"/>
          </a:solidFill>
          <a:latin typeface="+mn-lt"/>
          <a:ea typeface="+mn-ea"/>
          <a:cs typeface="+mn-cs"/>
        </a:defRPr>
      </a:lvl2pPr>
      <a:lvl3pPr marL="971550" indent="-193675" algn="l" defTabSz="776288" rtl="0" fontAlgn="base">
        <a:lnSpc>
          <a:spcPct val="90000"/>
        </a:lnSpc>
        <a:spcBef>
          <a:spcPts val="425"/>
        </a:spcBef>
        <a:spcAft>
          <a:spcPct val="0"/>
        </a:spcAft>
        <a:buFont typeface="Arial" pitchFamily="34" charset="0"/>
        <a:buChar char="•"/>
        <a:defRPr kumimoji="1" sz="1700" kern="1200">
          <a:solidFill>
            <a:schemeClr val="tx1"/>
          </a:solidFill>
          <a:latin typeface="+mn-lt"/>
          <a:ea typeface="+mn-ea"/>
          <a:cs typeface="+mn-cs"/>
        </a:defRPr>
      </a:lvl3pPr>
      <a:lvl4pPr marL="1360488" indent="-193675" algn="l" defTabSz="776288" rtl="0" fontAlgn="base">
        <a:lnSpc>
          <a:spcPct val="90000"/>
        </a:lnSpc>
        <a:spcBef>
          <a:spcPts val="425"/>
        </a:spcBef>
        <a:spcAft>
          <a:spcPct val="0"/>
        </a:spcAft>
        <a:buFont typeface="Arial" pitchFamily="34" charset="0"/>
        <a:buChar char="•"/>
        <a:defRPr kumimoji="1" sz="1500" kern="1200">
          <a:solidFill>
            <a:schemeClr val="tx1"/>
          </a:solidFill>
          <a:latin typeface="+mn-lt"/>
          <a:ea typeface="+mn-ea"/>
          <a:cs typeface="+mn-cs"/>
        </a:defRPr>
      </a:lvl4pPr>
      <a:lvl5pPr marL="1747838" indent="-193675" algn="l" defTabSz="776288" rtl="0" fontAlgn="base">
        <a:lnSpc>
          <a:spcPct val="90000"/>
        </a:lnSpc>
        <a:spcBef>
          <a:spcPts val="425"/>
        </a:spcBef>
        <a:spcAft>
          <a:spcPct val="0"/>
        </a:spcAft>
        <a:buFont typeface="Arial" pitchFamily="34" charset="0"/>
        <a:buChar char="•"/>
        <a:defRPr kumimoji="1" sz="1500"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9pPr>
    </p:bodyStyle>
    <p:otherStyle>
      <a:defPPr>
        <a:defRPr lang="en-US"/>
      </a:defPPr>
      <a:lvl1pPr marL="0" algn="l" defTabSz="777514" rtl="0" eaLnBrk="1" latinLnBrk="0" hangingPunct="1">
        <a:defRPr kumimoji="1" sz="1531" kern="1200">
          <a:solidFill>
            <a:schemeClr val="tx1"/>
          </a:solidFill>
          <a:latin typeface="+mn-lt"/>
          <a:ea typeface="+mn-ea"/>
          <a:cs typeface="+mn-cs"/>
        </a:defRPr>
      </a:lvl1pPr>
      <a:lvl2pPr marL="388757" algn="l" defTabSz="777514" rtl="0" eaLnBrk="1" latinLnBrk="0" hangingPunct="1">
        <a:defRPr kumimoji="1" sz="1531" kern="1200">
          <a:solidFill>
            <a:schemeClr val="tx1"/>
          </a:solidFill>
          <a:latin typeface="+mn-lt"/>
          <a:ea typeface="+mn-ea"/>
          <a:cs typeface="+mn-cs"/>
        </a:defRPr>
      </a:lvl2pPr>
      <a:lvl3pPr marL="777514" algn="l" defTabSz="777514" rtl="0" eaLnBrk="1" latinLnBrk="0" hangingPunct="1">
        <a:defRPr kumimoji="1" sz="1531" kern="1200">
          <a:solidFill>
            <a:schemeClr val="tx1"/>
          </a:solidFill>
          <a:latin typeface="+mn-lt"/>
          <a:ea typeface="+mn-ea"/>
          <a:cs typeface="+mn-cs"/>
        </a:defRPr>
      </a:lvl3pPr>
      <a:lvl4pPr marL="1166271" algn="l" defTabSz="777514" rtl="0" eaLnBrk="1" latinLnBrk="0" hangingPunct="1">
        <a:defRPr kumimoji="1" sz="1531" kern="1200">
          <a:solidFill>
            <a:schemeClr val="tx1"/>
          </a:solidFill>
          <a:latin typeface="+mn-lt"/>
          <a:ea typeface="+mn-ea"/>
          <a:cs typeface="+mn-cs"/>
        </a:defRPr>
      </a:lvl4pPr>
      <a:lvl5pPr marL="1555029" algn="l" defTabSz="777514" rtl="0" eaLnBrk="1" latinLnBrk="0" hangingPunct="1">
        <a:defRPr kumimoji="1" sz="1531" kern="1200">
          <a:solidFill>
            <a:schemeClr val="tx1"/>
          </a:solidFill>
          <a:latin typeface="+mn-lt"/>
          <a:ea typeface="+mn-ea"/>
          <a:cs typeface="+mn-cs"/>
        </a:defRPr>
      </a:lvl5pPr>
      <a:lvl6pPr marL="1943786" algn="l" defTabSz="777514" rtl="0" eaLnBrk="1" latinLnBrk="0" hangingPunct="1">
        <a:defRPr kumimoji="1" sz="1531" kern="1200">
          <a:solidFill>
            <a:schemeClr val="tx1"/>
          </a:solidFill>
          <a:latin typeface="+mn-lt"/>
          <a:ea typeface="+mn-ea"/>
          <a:cs typeface="+mn-cs"/>
        </a:defRPr>
      </a:lvl6pPr>
      <a:lvl7pPr marL="2332543" algn="l" defTabSz="777514" rtl="0" eaLnBrk="1" latinLnBrk="0" hangingPunct="1">
        <a:defRPr kumimoji="1" sz="1531" kern="1200">
          <a:solidFill>
            <a:schemeClr val="tx1"/>
          </a:solidFill>
          <a:latin typeface="+mn-lt"/>
          <a:ea typeface="+mn-ea"/>
          <a:cs typeface="+mn-cs"/>
        </a:defRPr>
      </a:lvl7pPr>
      <a:lvl8pPr marL="2721300" algn="l" defTabSz="777514" rtl="0" eaLnBrk="1" latinLnBrk="0" hangingPunct="1">
        <a:defRPr kumimoji="1" sz="1531" kern="1200">
          <a:solidFill>
            <a:schemeClr val="tx1"/>
          </a:solidFill>
          <a:latin typeface="+mn-lt"/>
          <a:ea typeface="+mn-ea"/>
          <a:cs typeface="+mn-cs"/>
        </a:defRPr>
      </a:lvl8pPr>
      <a:lvl9pPr marL="3110057" algn="l" defTabSz="777514" rtl="0" eaLnBrk="1" latinLnBrk="0" hangingPunct="1">
        <a:defRPr kumimoji="1" sz="153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2.xml"/><Relationship Id="rId6" Type="http://schemas.microsoft.com/office/2007/relationships/hdphoto" Target="../media/hdphoto1.wdp"/><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4000" r="-44000"/>
          </a:stretch>
        </a:blipFill>
        <a:effectLst/>
      </p:bgPr>
    </p:bg>
    <p:spTree>
      <p:nvGrpSpPr>
        <p:cNvPr id="1" name=""/>
        <p:cNvGrpSpPr/>
        <p:nvPr/>
      </p:nvGrpSpPr>
      <p:grpSpPr>
        <a:xfrm>
          <a:off x="0" y="0"/>
          <a:ext cx="0" cy="0"/>
          <a:chOff x="0" y="0"/>
          <a:chExt cx="0" cy="0"/>
        </a:xfrm>
      </p:grpSpPr>
      <p:sp>
        <p:nvSpPr>
          <p:cNvPr id="3" name="正方形/長方形 2"/>
          <p:cNvSpPr/>
          <p:nvPr/>
        </p:nvSpPr>
        <p:spPr>
          <a:xfrm>
            <a:off x="438218" y="5263611"/>
            <a:ext cx="4185759" cy="52997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dirty="0"/>
          </a:p>
          <a:p>
            <a:pPr algn="ctr"/>
            <a:endParaRPr kumimoji="1" lang="en-US" altLang="ja-JP" dirty="0"/>
          </a:p>
          <a:p>
            <a:pPr algn="ctr"/>
            <a:endParaRPr lang="en-US" altLang="ja-JP" dirty="0"/>
          </a:p>
          <a:p>
            <a:pPr algn="ctr"/>
            <a:endParaRPr kumimoji="1" lang="en-US" altLang="ja-JP" dirty="0"/>
          </a:p>
          <a:p>
            <a:pPr algn="ctr"/>
            <a:endParaRPr lang="en-US" altLang="ja-JP" dirty="0"/>
          </a:p>
          <a:p>
            <a:pPr algn="ctr"/>
            <a:endParaRPr lang="en-US" altLang="ja-JP" dirty="0"/>
          </a:p>
          <a:p>
            <a:pPr algn="ctr"/>
            <a:r>
              <a:rPr lang="ja-JP" altLang="en-US" dirty="0"/>
              <a:t>あああ</a:t>
            </a:r>
            <a:endParaRPr lang="en-US" altLang="ja-JP" dirty="0"/>
          </a:p>
        </p:txBody>
      </p:sp>
      <p:sp>
        <p:nvSpPr>
          <p:cNvPr id="28" name="正方形/長方形 27"/>
          <p:cNvSpPr/>
          <p:nvPr/>
        </p:nvSpPr>
        <p:spPr>
          <a:xfrm>
            <a:off x="438218" y="1954475"/>
            <a:ext cx="6918621" cy="31670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よ</a:t>
            </a:r>
          </a:p>
        </p:txBody>
      </p:sp>
      <p:sp>
        <p:nvSpPr>
          <p:cNvPr id="49" name="テキスト ボックス 48"/>
          <p:cNvSpPr txBox="1"/>
          <p:nvPr/>
        </p:nvSpPr>
        <p:spPr>
          <a:xfrm>
            <a:off x="724099" y="807021"/>
            <a:ext cx="4352474" cy="1107996"/>
          </a:xfrm>
          <a:prstGeom prst="rect">
            <a:avLst/>
          </a:prstGeom>
          <a:noFill/>
        </p:spPr>
        <p:txBody>
          <a:bodyPr wrap="none" rtlCol="0">
            <a:spAutoFit/>
          </a:bodyPr>
          <a:lstStyle/>
          <a:p>
            <a:r>
              <a:rPr kumimoji="1" lang="ja-JP" altLang="en-US" sz="6600" b="1" dirty="0">
                <a:solidFill>
                  <a:schemeClr val="accent1">
                    <a:lumMod val="75000"/>
                  </a:schemeClr>
                </a:solidFill>
              </a:rPr>
              <a:t>すいか通信</a:t>
            </a:r>
            <a:endParaRPr kumimoji="1" lang="ja-JP" altLang="en-US" sz="6600" b="1" dirty="0">
              <a:solidFill>
                <a:schemeClr val="accent1">
                  <a:lumMod val="75000"/>
                </a:schemeClr>
              </a:solidFill>
              <a:effectLst/>
            </a:endParaRPr>
          </a:p>
        </p:txBody>
      </p:sp>
      <p:sp>
        <p:nvSpPr>
          <p:cNvPr id="54" name="テキスト ボックス 53"/>
          <p:cNvSpPr txBox="1"/>
          <p:nvPr/>
        </p:nvSpPr>
        <p:spPr>
          <a:xfrm>
            <a:off x="5717107" y="1145368"/>
            <a:ext cx="1503684" cy="542695"/>
          </a:xfrm>
          <a:prstGeom prst="rect">
            <a:avLst/>
          </a:prstGeom>
          <a:noFill/>
        </p:spPr>
        <p:txBody>
          <a:bodyPr wrap="square" rtlCol="0">
            <a:spAutoFit/>
          </a:bodyPr>
          <a:lstStyle/>
          <a:p>
            <a:pPr algn="ctr"/>
            <a:r>
              <a:rPr lang="en-US" altLang="ja-JP" sz="2800" b="1" dirty="0">
                <a:solidFill>
                  <a:schemeClr val="accent1">
                    <a:lumMod val="75000"/>
                  </a:schemeClr>
                </a:solidFill>
                <a:effectLst/>
              </a:rPr>
              <a:t>2022.5.</a:t>
            </a:r>
          </a:p>
        </p:txBody>
      </p:sp>
      <p:sp>
        <p:nvSpPr>
          <p:cNvPr id="9" name="角丸四角形 8"/>
          <p:cNvSpPr/>
          <p:nvPr/>
        </p:nvSpPr>
        <p:spPr>
          <a:xfrm>
            <a:off x="438219" y="422126"/>
            <a:ext cx="4724788" cy="384895"/>
          </a:xfrm>
          <a:prstGeom prst="roundRect">
            <a:avLst>
              <a:gd name="adj" fmla="val 50000"/>
            </a:avLst>
          </a:prstGeom>
          <a:solidFill>
            <a:srgbClr val="FF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solidFill>
                  <a:schemeClr val="bg1"/>
                </a:solidFill>
                <a:latin typeface="HG丸ｺﾞｼｯｸM-PRO" panose="020F0600000000000000" pitchFamily="50" charset="-128"/>
                <a:ea typeface="HG丸ｺﾞｼｯｸM-PRO" panose="020F0600000000000000" pitchFamily="50" charset="-128"/>
              </a:rPr>
              <a:t>す</a:t>
            </a:r>
            <a:r>
              <a:rPr lang="en-US" altLang="ja-JP" sz="2000" b="1" dirty="0">
                <a:solidFill>
                  <a:schemeClr val="bg1"/>
                </a:solidFill>
                <a:latin typeface="HG丸ｺﾞｼｯｸM-PRO" panose="020F0600000000000000" pitchFamily="50" charset="-128"/>
                <a:ea typeface="HG丸ｺﾞｼｯｸM-PRO" panose="020F0600000000000000" pitchFamily="50" charset="-128"/>
              </a:rPr>
              <a:t> </a:t>
            </a:r>
            <a:r>
              <a:rPr lang="ja-JP" altLang="en-US" sz="2000" b="1" dirty="0">
                <a:solidFill>
                  <a:schemeClr val="bg1"/>
                </a:solidFill>
                <a:latin typeface="HG丸ｺﾞｼｯｸM-PRO" panose="020F0600000000000000" pitchFamily="50" charset="-128"/>
                <a:ea typeface="HG丸ｺﾞｼｯｸM-PRO" panose="020F0600000000000000" pitchFamily="50" charset="-128"/>
              </a:rPr>
              <a:t>い か 保 育 園</a:t>
            </a:r>
            <a:endParaRPr lang="ja-JP" altLang="en-US" sz="2000" b="1" dirty="0">
              <a:solidFill>
                <a:schemeClr val="bg1"/>
              </a:solidFill>
              <a:effectLst/>
              <a:latin typeface="HG丸ｺﾞｼｯｸM-PRO" panose="020F0600000000000000" pitchFamily="50" charset="-128"/>
              <a:ea typeface="HG丸ｺﾞｼｯｸM-PRO" panose="020F0600000000000000" pitchFamily="50" charset="-128"/>
            </a:endParaRPr>
          </a:p>
        </p:txBody>
      </p:sp>
      <p:sp>
        <p:nvSpPr>
          <p:cNvPr id="21" name="Rectangle 12"/>
          <p:cNvSpPr/>
          <p:nvPr/>
        </p:nvSpPr>
        <p:spPr>
          <a:xfrm>
            <a:off x="6789904" y="2080701"/>
            <a:ext cx="430887" cy="2920599"/>
          </a:xfrm>
          <a:prstGeom prst="rect">
            <a:avLst/>
          </a:prstGeom>
        </p:spPr>
        <p:txBody>
          <a:bodyPr vert="eaVert" wrap="square">
            <a:spAutoFit/>
          </a:bodyPr>
          <a:lstStyle/>
          <a:p>
            <a:r>
              <a:rPr lang="ja-JP" altLang="en-US" sz="1550" b="1" dirty="0">
                <a:solidFill>
                  <a:srgbClr val="FF9999"/>
                </a:solidFill>
                <a:latin typeface="HG丸ｺﾞｼｯｸM-PRO" panose="020F0600000000000000" pitchFamily="50" charset="-128"/>
                <a:ea typeface="HG丸ｺﾞｼｯｸM-PRO" panose="020F0600000000000000" pitchFamily="50" charset="-128"/>
              </a:rPr>
              <a:t>新年度がスタートしました </a:t>
            </a:r>
            <a:r>
              <a:rPr lang="ja-JP" altLang="en-US" sz="1600" b="1" dirty="0">
                <a:solidFill>
                  <a:srgbClr val="FF9999"/>
                </a:solidFill>
                <a:latin typeface="HG丸ｺﾞｼｯｸM-PRO" panose="020F0600000000000000" pitchFamily="50" charset="-128"/>
                <a:ea typeface="HG丸ｺﾞｼｯｸM-PRO" panose="020F0600000000000000" pitchFamily="50" charset="-128"/>
              </a:rPr>
              <a:t>🌷</a:t>
            </a:r>
            <a:endParaRPr lang="en-US" altLang="ja-JP" sz="1600" b="1" dirty="0">
              <a:solidFill>
                <a:srgbClr val="FF9999"/>
              </a:solidFill>
              <a:latin typeface="HG丸ｺﾞｼｯｸM-PRO" panose="020F0600000000000000" pitchFamily="50" charset="-128"/>
              <a:ea typeface="HG丸ｺﾞｼｯｸM-PRO" panose="020F0600000000000000" pitchFamily="50" charset="-128"/>
            </a:endParaRPr>
          </a:p>
        </p:txBody>
      </p:sp>
      <p:sp>
        <p:nvSpPr>
          <p:cNvPr id="22" name="Rectangle 26"/>
          <p:cNvSpPr/>
          <p:nvPr/>
        </p:nvSpPr>
        <p:spPr>
          <a:xfrm>
            <a:off x="5717107" y="2206355"/>
            <a:ext cx="430887" cy="2612920"/>
          </a:xfrm>
          <a:prstGeom prst="rect">
            <a:avLst/>
          </a:prstGeom>
        </p:spPr>
        <p:txBody>
          <a:bodyPr vert="eaVert" wrap="square">
            <a:spAutoFit/>
          </a:bodyPr>
          <a:lstStyle/>
          <a:p>
            <a:endParaRPr lang="en-US" altLang="ja-JP" sz="1600" b="1" dirty="0">
              <a:solidFill>
                <a:srgbClr val="D7BFCA"/>
              </a:solidFill>
              <a:latin typeface="HG丸ｺﾞｼｯｸM-PRO" panose="020F0600000000000000" pitchFamily="50" charset="-128"/>
              <a:ea typeface="HG丸ｺﾞｼｯｸM-PRO" panose="020F0600000000000000" pitchFamily="50" charset="-128"/>
            </a:endParaRPr>
          </a:p>
        </p:txBody>
      </p:sp>
      <p:sp>
        <p:nvSpPr>
          <p:cNvPr id="19" name="正方形/長方形 63"/>
          <p:cNvSpPr/>
          <p:nvPr/>
        </p:nvSpPr>
        <p:spPr>
          <a:xfrm>
            <a:off x="690775" y="2355161"/>
            <a:ext cx="3062639" cy="2464114"/>
          </a:xfrm>
          <a:prstGeom prst="rect">
            <a:avLst/>
          </a:prstGeom>
          <a:blipFill dpi="0" rotWithShape="1">
            <a:blip r:embed="rId3" cstate="print">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400" dirty="0">
              <a:solidFill>
                <a:schemeClr val="bg1"/>
              </a:solidFill>
            </a:endParaRPr>
          </a:p>
        </p:txBody>
      </p:sp>
      <p:sp>
        <p:nvSpPr>
          <p:cNvPr id="27" name="正方形/長方形 26"/>
          <p:cNvSpPr/>
          <p:nvPr/>
        </p:nvSpPr>
        <p:spPr>
          <a:xfrm>
            <a:off x="438218" y="5263612"/>
            <a:ext cx="4201230" cy="482045"/>
          </a:xfrm>
          <a:prstGeom prst="rect">
            <a:avLst/>
          </a:prstGeom>
          <a:solidFill>
            <a:srgbClr val="FAFA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800" b="1" dirty="0">
                <a:solidFill>
                  <a:srgbClr val="FC0208"/>
                </a:solidFill>
                <a:latin typeface="HG丸ｺﾞｼｯｸM-PRO" panose="020F0600000000000000" pitchFamily="50" charset="-128"/>
                <a:ea typeface="HG丸ｺﾞｼｯｸM-PRO" panose="020F0600000000000000" pitchFamily="50" charset="-128"/>
              </a:rPr>
              <a:t>クラス の 様 子</a:t>
            </a:r>
          </a:p>
        </p:txBody>
      </p:sp>
      <p:sp>
        <p:nvSpPr>
          <p:cNvPr id="30" name="Rectangle 12"/>
          <p:cNvSpPr/>
          <p:nvPr/>
        </p:nvSpPr>
        <p:spPr>
          <a:xfrm>
            <a:off x="2401403" y="5746567"/>
            <a:ext cx="184730" cy="738664"/>
          </a:xfrm>
          <a:prstGeom prst="rect">
            <a:avLst/>
          </a:prstGeom>
        </p:spPr>
        <p:txBody>
          <a:bodyPr vert="horz" wrap="none">
            <a:spAutoFit/>
          </a:bodyPr>
          <a:lstStyle/>
          <a:p>
            <a:pPr algn="ctr"/>
            <a:endParaRPr lang="en-US" altLang="ja-JP" sz="2100" b="1" dirty="0">
              <a:solidFill>
                <a:srgbClr val="ACCD03"/>
              </a:solidFill>
              <a:latin typeface="HG丸ｺﾞｼｯｸM-PRO" panose="020F0600000000000000" pitchFamily="50" charset="-128"/>
              <a:ea typeface="HG丸ｺﾞｼｯｸM-PRO" panose="020F0600000000000000" pitchFamily="50" charset="-128"/>
            </a:endParaRPr>
          </a:p>
          <a:p>
            <a:pPr algn="ctr"/>
            <a:endParaRPr lang="en-US" altLang="ja-JP" sz="2100" b="1" dirty="0">
              <a:solidFill>
                <a:srgbClr val="ACCD03"/>
              </a:solidFill>
              <a:latin typeface="HG丸ｺﾞｼｯｸM-PRO" panose="020F0600000000000000" pitchFamily="50" charset="-128"/>
              <a:ea typeface="HG丸ｺﾞｼｯｸM-PRO" panose="020F0600000000000000" pitchFamily="50" charset="-128"/>
            </a:endParaRPr>
          </a:p>
        </p:txBody>
      </p:sp>
      <p:sp>
        <p:nvSpPr>
          <p:cNvPr id="32" name="Rectangle 12"/>
          <p:cNvSpPr/>
          <p:nvPr/>
        </p:nvSpPr>
        <p:spPr>
          <a:xfrm>
            <a:off x="690775" y="8622042"/>
            <a:ext cx="3531131" cy="338554"/>
          </a:xfrm>
          <a:prstGeom prst="rect">
            <a:avLst/>
          </a:prstGeom>
        </p:spPr>
        <p:txBody>
          <a:bodyPr vert="horz" wrap="square">
            <a:spAutoFit/>
          </a:bodyPr>
          <a:lstStyle/>
          <a:p>
            <a:endParaRPr lang="en-US" altLang="ja-JP" sz="1600" b="1" dirty="0">
              <a:solidFill>
                <a:srgbClr val="EBC71A"/>
              </a:solidFill>
              <a:latin typeface="HG丸ｺﾞｼｯｸM-PRO" panose="020F0600000000000000" pitchFamily="50" charset="-128"/>
              <a:ea typeface="HG丸ｺﾞｼｯｸM-PRO" panose="020F0600000000000000" pitchFamily="50" charset="-128"/>
            </a:endParaRPr>
          </a:p>
        </p:txBody>
      </p:sp>
      <p:sp>
        <p:nvSpPr>
          <p:cNvPr id="34" name="正方形/長方形 33"/>
          <p:cNvSpPr/>
          <p:nvPr/>
        </p:nvSpPr>
        <p:spPr>
          <a:xfrm>
            <a:off x="4704581" y="5263613"/>
            <a:ext cx="2652259" cy="30798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正方形/長方形 37"/>
          <p:cNvSpPr/>
          <p:nvPr/>
        </p:nvSpPr>
        <p:spPr>
          <a:xfrm>
            <a:off x="4704581" y="5263616"/>
            <a:ext cx="2652259" cy="510650"/>
          </a:xfrm>
          <a:prstGeom prst="rect">
            <a:avLst/>
          </a:prstGeom>
          <a:solidFill>
            <a:srgbClr val="FAFA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800" b="1" dirty="0">
                <a:solidFill>
                  <a:srgbClr val="4CAEE4"/>
                </a:solidFill>
                <a:latin typeface="HG丸ｺﾞｼｯｸM-PRO" panose="020F0600000000000000" pitchFamily="50" charset="-128"/>
                <a:ea typeface="HG丸ｺﾞｼｯｸM-PRO" panose="020F0600000000000000" pitchFamily="50" charset="-128"/>
              </a:rPr>
              <a:t>５月 の お 誕 生 会</a:t>
            </a:r>
          </a:p>
        </p:txBody>
      </p:sp>
      <p:sp>
        <p:nvSpPr>
          <p:cNvPr id="42" name="Rectangle 12"/>
          <p:cNvSpPr/>
          <p:nvPr/>
        </p:nvSpPr>
        <p:spPr>
          <a:xfrm>
            <a:off x="4689110" y="7584729"/>
            <a:ext cx="2652259" cy="523220"/>
          </a:xfrm>
          <a:prstGeom prst="rect">
            <a:avLst/>
          </a:prstGeom>
        </p:spPr>
        <p:txBody>
          <a:bodyPr vert="horz" wrap="square">
            <a:spAutoFit/>
          </a:bodyPr>
          <a:lstStyle/>
          <a:p>
            <a:pPr algn="ctr"/>
            <a:r>
              <a:rPr lang="ja-JP" altLang="en-US" sz="1400" b="1" dirty="0">
                <a:solidFill>
                  <a:schemeClr val="bg1">
                    <a:lumMod val="65000"/>
                  </a:schemeClr>
                </a:solidFill>
                <a:latin typeface="HG丸ｺﾞｼｯｸM-PRO" panose="020F0600000000000000" pitchFamily="50" charset="-128"/>
                <a:ea typeface="HG丸ｺﾞｼｯｸM-PRO" panose="020F0600000000000000" pitchFamily="50" charset="-128"/>
              </a:rPr>
              <a:t>シルエットクイズを</a:t>
            </a:r>
            <a:endParaRPr lang="en-US" altLang="ja-JP" sz="1400" b="1" dirty="0">
              <a:solidFill>
                <a:schemeClr val="bg1">
                  <a:lumMod val="65000"/>
                </a:schemeClr>
              </a:solidFill>
              <a:effectLst/>
              <a:latin typeface="HG丸ｺﾞｼｯｸM-PRO" panose="020F0600000000000000" pitchFamily="50" charset="-128"/>
              <a:ea typeface="HG丸ｺﾞｼｯｸM-PRO" panose="020F0600000000000000" pitchFamily="50" charset="-128"/>
            </a:endParaRPr>
          </a:p>
          <a:p>
            <a:pPr algn="ctr"/>
            <a:r>
              <a:rPr lang="ja-JP" altLang="en-US" sz="1400" b="1" dirty="0">
                <a:solidFill>
                  <a:schemeClr val="bg1">
                    <a:lumMod val="65000"/>
                  </a:schemeClr>
                </a:solidFill>
                <a:effectLst/>
                <a:latin typeface="HG丸ｺﾞｼｯｸM-PRO" panose="020F0600000000000000" pitchFamily="50" charset="-128"/>
                <a:ea typeface="HG丸ｺﾞｼｯｸM-PRO" panose="020F0600000000000000" pitchFamily="50" charset="-128"/>
              </a:rPr>
              <a:t>楽しみました♪</a:t>
            </a:r>
            <a:endParaRPr lang="en-US" altLang="ja-JP" sz="1400" b="1" dirty="0">
              <a:solidFill>
                <a:schemeClr val="bg1">
                  <a:lumMod val="65000"/>
                </a:schemeClr>
              </a:solidFill>
              <a:effectLst/>
              <a:latin typeface="HG丸ｺﾞｼｯｸM-PRO" panose="020F0600000000000000" pitchFamily="50" charset="-128"/>
              <a:ea typeface="HG丸ｺﾞｼｯｸM-PRO" panose="020F0600000000000000" pitchFamily="50" charset="-128"/>
            </a:endParaRPr>
          </a:p>
        </p:txBody>
      </p:sp>
      <p:sp>
        <p:nvSpPr>
          <p:cNvPr id="43" name="正方形/長方形 63"/>
          <p:cNvSpPr/>
          <p:nvPr/>
        </p:nvSpPr>
        <p:spPr>
          <a:xfrm rot="5400000">
            <a:off x="1413366" y="5299414"/>
            <a:ext cx="2160806" cy="3456269"/>
          </a:xfrm>
          <a:prstGeom prst="rect">
            <a:avLst/>
          </a:prstGeom>
          <a:blipFill>
            <a:blip r:embed="rId4" cstate="print">
              <a:extLst>
                <a:ext uri="{28A0092B-C50C-407E-A947-70E740481C1C}">
                  <a14:useLocalDpi xmlns:a14="http://schemas.microsoft.com/office/drawing/2010/main" val="0"/>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400" dirty="0">
              <a:solidFill>
                <a:schemeClr val="bg1"/>
              </a:solidFill>
            </a:endParaRPr>
          </a:p>
        </p:txBody>
      </p:sp>
      <p:sp>
        <p:nvSpPr>
          <p:cNvPr id="46" name="正方形/長方形 45"/>
          <p:cNvSpPr/>
          <p:nvPr/>
        </p:nvSpPr>
        <p:spPr>
          <a:xfrm>
            <a:off x="4698837" y="8567183"/>
            <a:ext cx="2652259" cy="19961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正方形/長方形 46"/>
          <p:cNvSpPr/>
          <p:nvPr/>
        </p:nvSpPr>
        <p:spPr>
          <a:xfrm>
            <a:off x="4698836" y="8292052"/>
            <a:ext cx="2652259" cy="510650"/>
          </a:xfrm>
          <a:prstGeom prst="rect">
            <a:avLst/>
          </a:prstGeom>
          <a:solidFill>
            <a:srgbClr val="FAFA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800" b="1" dirty="0">
                <a:solidFill>
                  <a:srgbClr val="00B050"/>
                </a:solidFill>
                <a:latin typeface="HG丸ｺﾞｼｯｸM-PRO" panose="020F0600000000000000" pitchFamily="50" charset="-128"/>
                <a:ea typeface="HG丸ｺﾞｼｯｸM-PRO" panose="020F0600000000000000" pitchFamily="50" charset="-128"/>
              </a:rPr>
              <a:t>６月 の 行 事</a:t>
            </a:r>
          </a:p>
        </p:txBody>
      </p:sp>
      <p:sp>
        <p:nvSpPr>
          <p:cNvPr id="51" name="Rectangle 12"/>
          <p:cNvSpPr/>
          <p:nvPr/>
        </p:nvSpPr>
        <p:spPr>
          <a:xfrm>
            <a:off x="4685099" y="8810371"/>
            <a:ext cx="2652258" cy="1792798"/>
          </a:xfrm>
          <a:prstGeom prst="rect">
            <a:avLst/>
          </a:prstGeom>
        </p:spPr>
        <p:txBody>
          <a:bodyPr vert="horz" wrap="square">
            <a:spAutoFit/>
          </a:bodyPr>
          <a:lstStyle/>
          <a:p>
            <a:r>
              <a:rPr lang="ja-JP" altLang="en-US" sz="1050" b="1" dirty="0">
                <a:solidFill>
                  <a:srgbClr val="92D050"/>
                </a:solidFill>
                <a:latin typeface="HG丸ｺﾞｼｯｸM-PRO" panose="020F0600000000000000" pitchFamily="50" charset="-128"/>
                <a:ea typeface="HG丸ｺﾞｼｯｸM-PRO" panose="020F0600000000000000" pitchFamily="50" charset="-128"/>
              </a:rPr>
              <a:t>      </a:t>
            </a:r>
            <a:r>
              <a:rPr lang="ja-JP" altLang="en-US" sz="1000" b="1" dirty="0">
                <a:solidFill>
                  <a:srgbClr val="92D050"/>
                </a:solidFill>
                <a:latin typeface="HG丸ｺﾞｼｯｸM-PRO" panose="020F0600000000000000" pitchFamily="50" charset="-128"/>
                <a:ea typeface="HG丸ｺﾞｼｯｸM-PRO" panose="020F0600000000000000" pitchFamily="50" charset="-128"/>
              </a:rPr>
              <a:t>７日　リトミック（</a:t>
            </a:r>
            <a:r>
              <a:rPr lang="en-US" altLang="ja-JP" sz="1000" b="1" dirty="0">
                <a:solidFill>
                  <a:srgbClr val="92D050"/>
                </a:solidFill>
                <a:latin typeface="HG丸ｺﾞｼｯｸM-PRO" panose="020F0600000000000000" pitchFamily="50" charset="-128"/>
                <a:ea typeface="HG丸ｺﾞｼｯｸM-PRO" panose="020F0600000000000000" pitchFamily="50" charset="-128"/>
              </a:rPr>
              <a:t>3</a:t>
            </a:r>
            <a:r>
              <a:rPr lang="ja-JP" altLang="en-US" sz="1000" b="1" dirty="0">
                <a:solidFill>
                  <a:srgbClr val="92D050"/>
                </a:solidFill>
                <a:latin typeface="HG丸ｺﾞｼｯｸM-PRO" panose="020F0600000000000000" pitchFamily="50" charset="-128"/>
                <a:ea typeface="HG丸ｺﾞｼｯｸM-PRO" panose="020F0600000000000000" pitchFamily="50" charset="-128"/>
              </a:rPr>
              <a:t>歳児）</a:t>
            </a:r>
            <a:endParaRPr lang="en-US" altLang="ja-JP" sz="1000" b="1" dirty="0">
              <a:solidFill>
                <a:srgbClr val="92D050"/>
              </a:solidFill>
              <a:latin typeface="HG丸ｺﾞｼｯｸM-PRO" panose="020F0600000000000000" pitchFamily="50" charset="-128"/>
              <a:ea typeface="HG丸ｺﾞｼｯｸM-PRO" panose="020F0600000000000000" pitchFamily="50" charset="-128"/>
            </a:endParaRPr>
          </a:p>
          <a:p>
            <a:r>
              <a:rPr lang="ja-JP" altLang="en-US" sz="1000" b="1" dirty="0">
                <a:solidFill>
                  <a:srgbClr val="92D050"/>
                </a:solidFill>
                <a:latin typeface="HG丸ｺﾞｼｯｸM-PRO" panose="020F0600000000000000" pitchFamily="50" charset="-128"/>
                <a:ea typeface="HG丸ｺﾞｼｯｸM-PRO" panose="020F0600000000000000" pitchFamily="50" charset="-128"/>
              </a:rPr>
              <a:t>　   ８日　アルビサッカー（４</a:t>
            </a:r>
            <a:r>
              <a:rPr lang="en-US" altLang="ja-JP" sz="1000" b="1" dirty="0">
                <a:solidFill>
                  <a:srgbClr val="92D050"/>
                </a:solidFill>
                <a:latin typeface="HG丸ｺﾞｼｯｸM-PRO" panose="020F0600000000000000" pitchFamily="50" charset="-128"/>
                <a:ea typeface="HG丸ｺﾞｼｯｸM-PRO" panose="020F0600000000000000" pitchFamily="50" charset="-128"/>
              </a:rPr>
              <a:t>.</a:t>
            </a:r>
            <a:r>
              <a:rPr lang="ja-JP" altLang="en-US" sz="1000" b="1" dirty="0">
                <a:solidFill>
                  <a:srgbClr val="92D050"/>
                </a:solidFill>
                <a:latin typeface="HG丸ｺﾞｼｯｸM-PRO" panose="020F0600000000000000" pitchFamily="50" charset="-128"/>
                <a:ea typeface="HG丸ｺﾞｼｯｸM-PRO" panose="020F0600000000000000" pitchFamily="50" charset="-128"/>
              </a:rPr>
              <a:t>５歳児）</a:t>
            </a:r>
            <a:endParaRPr lang="en-US" altLang="ja-JP" sz="1000" b="1" dirty="0">
              <a:solidFill>
                <a:srgbClr val="92D050"/>
              </a:solidFill>
              <a:latin typeface="HG丸ｺﾞｼｯｸM-PRO" panose="020F0600000000000000" pitchFamily="50" charset="-128"/>
              <a:ea typeface="HG丸ｺﾞｼｯｸM-PRO" panose="020F0600000000000000" pitchFamily="50" charset="-128"/>
            </a:endParaRPr>
          </a:p>
          <a:p>
            <a:r>
              <a:rPr lang="ja-JP" altLang="en-US" sz="1000" b="1" dirty="0">
                <a:solidFill>
                  <a:srgbClr val="92D050"/>
                </a:solidFill>
                <a:latin typeface="HG丸ｺﾞｼｯｸM-PRO" panose="020F0600000000000000" pitchFamily="50" charset="-128"/>
                <a:ea typeface="HG丸ｺﾞｼｯｸM-PRO" panose="020F0600000000000000" pitchFamily="50" charset="-128"/>
              </a:rPr>
              <a:t>　１０日　親子遠足（</a:t>
            </a:r>
            <a:r>
              <a:rPr lang="en-US" altLang="ja-JP" sz="1000" b="1" dirty="0">
                <a:solidFill>
                  <a:srgbClr val="92D050"/>
                </a:solidFill>
                <a:latin typeface="HG丸ｺﾞｼｯｸM-PRO" panose="020F0600000000000000" pitchFamily="50" charset="-128"/>
                <a:ea typeface="HG丸ｺﾞｼｯｸM-PRO" panose="020F0600000000000000" pitchFamily="50" charset="-128"/>
              </a:rPr>
              <a:t>3</a:t>
            </a:r>
            <a:r>
              <a:rPr lang="ja-JP" altLang="en-US" sz="1000" b="1" dirty="0">
                <a:solidFill>
                  <a:srgbClr val="92D050"/>
                </a:solidFill>
                <a:latin typeface="HG丸ｺﾞｼｯｸM-PRO" panose="020F0600000000000000" pitchFamily="50" charset="-128"/>
                <a:ea typeface="HG丸ｺﾞｼｯｸM-PRO" panose="020F0600000000000000" pitchFamily="50" charset="-128"/>
              </a:rPr>
              <a:t>歳児）</a:t>
            </a:r>
            <a:endParaRPr lang="en-US" altLang="ja-JP" sz="1000" b="1" dirty="0">
              <a:solidFill>
                <a:srgbClr val="92D050"/>
              </a:solidFill>
              <a:latin typeface="HG丸ｺﾞｼｯｸM-PRO" panose="020F0600000000000000" pitchFamily="50" charset="-128"/>
              <a:ea typeface="HG丸ｺﾞｼｯｸM-PRO" panose="020F0600000000000000" pitchFamily="50" charset="-128"/>
            </a:endParaRPr>
          </a:p>
          <a:p>
            <a:r>
              <a:rPr lang="ja-JP" altLang="en-US" sz="1000" b="1" dirty="0">
                <a:solidFill>
                  <a:srgbClr val="92D050"/>
                </a:solidFill>
                <a:latin typeface="HG丸ｺﾞｼｯｸM-PRO" panose="020F0600000000000000" pitchFamily="50" charset="-128"/>
                <a:ea typeface="HG丸ｺﾞｼｯｸM-PRO" panose="020F0600000000000000" pitchFamily="50" charset="-128"/>
              </a:rPr>
              <a:t>　１４日　</a:t>
            </a:r>
            <a:r>
              <a:rPr lang="en-US" altLang="ja-JP" sz="1000" b="1" dirty="0">
                <a:solidFill>
                  <a:srgbClr val="92D050"/>
                </a:solidFill>
                <a:latin typeface="HG丸ｺﾞｼｯｸM-PRO" panose="020F0600000000000000" pitchFamily="50" charset="-128"/>
                <a:ea typeface="HG丸ｺﾞｼｯｸM-PRO" panose="020F0600000000000000" pitchFamily="50" charset="-128"/>
              </a:rPr>
              <a:t>vivace</a:t>
            </a:r>
            <a:r>
              <a:rPr lang="ja-JP" altLang="en-US" sz="1000" b="1" dirty="0">
                <a:solidFill>
                  <a:srgbClr val="92D050"/>
                </a:solidFill>
                <a:latin typeface="HG丸ｺﾞｼｯｸM-PRO" panose="020F0600000000000000" pitchFamily="50" charset="-128"/>
                <a:ea typeface="HG丸ｺﾞｼｯｸM-PRO" panose="020F0600000000000000" pitchFamily="50" charset="-128"/>
              </a:rPr>
              <a:t>（０</a:t>
            </a:r>
            <a:r>
              <a:rPr lang="en-US" altLang="ja-JP" sz="1000" b="1" dirty="0">
                <a:solidFill>
                  <a:srgbClr val="92D050"/>
                </a:solidFill>
                <a:latin typeface="HG丸ｺﾞｼｯｸM-PRO" panose="020F0600000000000000" pitchFamily="50" charset="-128"/>
                <a:ea typeface="HG丸ｺﾞｼｯｸM-PRO" panose="020F0600000000000000" pitchFamily="50" charset="-128"/>
              </a:rPr>
              <a:t>.</a:t>
            </a:r>
            <a:r>
              <a:rPr lang="ja-JP" altLang="en-US" sz="1000" b="1" dirty="0">
                <a:solidFill>
                  <a:srgbClr val="92D050"/>
                </a:solidFill>
                <a:latin typeface="HG丸ｺﾞｼｯｸM-PRO" panose="020F0600000000000000" pitchFamily="50" charset="-128"/>
                <a:ea typeface="HG丸ｺﾞｼｯｸM-PRO" panose="020F0600000000000000" pitchFamily="50" charset="-128"/>
              </a:rPr>
              <a:t>１</a:t>
            </a:r>
            <a:r>
              <a:rPr lang="en-US" altLang="ja-JP" sz="1000" b="1" dirty="0">
                <a:solidFill>
                  <a:srgbClr val="92D050"/>
                </a:solidFill>
                <a:latin typeface="HG丸ｺﾞｼｯｸM-PRO" panose="020F0600000000000000" pitchFamily="50" charset="-128"/>
                <a:ea typeface="HG丸ｺﾞｼｯｸM-PRO" panose="020F0600000000000000" pitchFamily="50" charset="-128"/>
              </a:rPr>
              <a:t>.</a:t>
            </a:r>
            <a:r>
              <a:rPr lang="ja-JP" altLang="en-US" sz="1000" b="1" dirty="0">
                <a:solidFill>
                  <a:srgbClr val="92D050"/>
                </a:solidFill>
                <a:latin typeface="HG丸ｺﾞｼｯｸM-PRO" panose="020F0600000000000000" pitchFamily="50" charset="-128"/>
                <a:ea typeface="HG丸ｺﾞｼｯｸM-PRO" panose="020F0600000000000000" pitchFamily="50" charset="-128"/>
              </a:rPr>
              <a:t>２歳児）</a:t>
            </a:r>
            <a:r>
              <a:rPr lang="en-US" altLang="ja-JP" sz="1000" b="1" dirty="0">
                <a:solidFill>
                  <a:srgbClr val="92D050"/>
                </a:solidFill>
                <a:latin typeface="HG丸ｺﾞｼｯｸM-PRO" panose="020F0600000000000000" pitchFamily="50" charset="-128"/>
                <a:ea typeface="HG丸ｺﾞｼｯｸM-PRO" panose="020F0600000000000000" pitchFamily="50" charset="-128"/>
              </a:rPr>
              <a:t> </a:t>
            </a:r>
          </a:p>
          <a:p>
            <a:r>
              <a:rPr lang="ja-JP" altLang="en-US" sz="1000" b="1" dirty="0">
                <a:solidFill>
                  <a:srgbClr val="92D050"/>
                </a:solidFill>
                <a:latin typeface="HG丸ｺﾞｼｯｸM-PRO" panose="020F0600000000000000" pitchFamily="50" charset="-128"/>
                <a:ea typeface="HG丸ｺﾞｼｯｸM-PRO" panose="020F0600000000000000" pitchFamily="50" charset="-128"/>
              </a:rPr>
              <a:t>　　　　　リトミック（</a:t>
            </a:r>
            <a:r>
              <a:rPr lang="en-US" altLang="ja-JP" sz="1000" b="1" dirty="0">
                <a:solidFill>
                  <a:srgbClr val="92D050"/>
                </a:solidFill>
                <a:latin typeface="HG丸ｺﾞｼｯｸM-PRO" panose="020F0600000000000000" pitchFamily="50" charset="-128"/>
                <a:ea typeface="HG丸ｺﾞｼｯｸM-PRO" panose="020F0600000000000000" pitchFamily="50" charset="-128"/>
              </a:rPr>
              <a:t>5</a:t>
            </a:r>
            <a:r>
              <a:rPr lang="ja-JP" altLang="en-US" sz="1000" b="1" dirty="0">
                <a:solidFill>
                  <a:srgbClr val="92D050"/>
                </a:solidFill>
                <a:latin typeface="HG丸ｺﾞｼｯｸM-PRO" panose="020F0600000000000000" pitchFamily="50" charset="-128"/>
                <a:ea typeface="HG丸ｺﾞｼｯｸM-PRO" panose="020F0600000000000000" pitchFamily="50" charset="-128"/>
              </a:rPr>
              <a:t>歳児）</a:t>
            </a:r>
            <a:endParaRPr lang="en-US" altLang="ja-JP" sz="1000" b="1" dirty="0">
              <a:solidFill>
                <a:srgbClr val="92D050"/>
              </a:solidFill>
              <a:latin typeface="HG丸ｺﾞｼｯｸM-PRO" panose="020F0600000000000000" pitchFamily="50" charset="-128"/>
              <a:ea typeface="HG丸ｺﾞｼｯｸM-PRO" panose="020F0600000000000000" pitchFamily="50" charset="-128"/>
            </a:endParaRPr>
          </a:p>
          <a:p>
            <a:r>
              <a:rPr lang="ja-JP" altLang="en-US" sz="1000" b="1" dirty="0">
                <a:solidFill>
                  <a:srgbClr val="92D050"/>
                </a:solidFill>
                <a:latin typeface="HG丸ｺﾞｼｯｸM-PRO" panose="020F0600000000000000" pitchFamily="50" charset="-128"/>
                <a:ea typeface="HG丸ｺﾞｼｯｸM-PRO" panose="020F0600000000000000" pitchFamily="50" charset="-128"/>
              </a:rPr>
              <a:t>　１６日　体操教室（３</a:t>
            </a:r>
            <a:r>
              <a:rPr lang="en-US" altLang="ja-JP" sz="1000" b="1" dirty="0">
                <a:solidFill>
                  <a:srgbClr val="92D050"/>
                </a:solidFill>
                <a:latin typeface="HG丸ｺﾞｼｯｸM-PRO" panose="020F0600000000000000" pitchFamily="50" charset="-128"/>
                <a:ea typeface="HG丸ｺﾞｼｯｸM-PRO" panose="020F0600000000000000" pitchFamily="50" charset="-128"/>
              </a:rPr>
              <a:t>.</a:t>
            </a:r>
            <a:r>
              <a:rPr lang="ja-JP" altLang="en-US" sz="1000" b="1" dirty="0">
                <a:solidFill>
                  <a:srgbClr val="92D050"/>
                </a:solidFill>
                <a:latin typeface="HG丸ｺﾞｼｯｸM-PRO" panose="020F0600000000000000" pitchFamily="50" charset="-128"/>
                <a:ea typeface="HG丸ｺﾞｼｯｸM-PRO" panose="020F0600000000000000" pitchFamily="50" charset="-128"/>
              </a:rPr>
              <a:t>４</a:t>
            </a:r>
            <a:r>
              <a:rPr lang="en-US" altLang="ja-JP" sz="1000" b="1" dirty="0">
                <a:solidFill>
                  <a:srgbClr val="92D050"/>
                </a:solidFill>
                <a:latin typeface="HG丸ｺﾞｼｯｸM-PRO" panose="020F0600000000000000" pitchFamily="50" charset="-128"/>
                <a:ea typeface="HG丸ｺﾞｼｯｸM-PRO" panose="020F0600000000000000" pitchFamily="50" charset="-128"/>
              </a:rPr>
              <a:t>.</a:t>
            </a:r>
            <a:r>
              <a:rPr lang="ja-JP" altLang="en-US" sz="1000" b="1" dirty="0">
                <a:solidFill>
                  <a:srgbClr val="92D050"/>
                </a:solidFill>
                <a:latin typeface="HG丸ｺﾞｼｯｸM-PRO" panose="020F0600000000000000" pitchFamily="50" charset="-128"/>
                <a:ea typeface="HG丸ｺﾞｼｯｸM-PRO" panose="020F0600000000000000" pitchFamily="50" charset="-128"/>
              </a:rPr>
              <a:t>５歳児）</a:t>
            </a:r>
            <a:endParaRPr lang="en-US" altLang="ja-JP" sz="1000" b="1" dirty="0">
              <a:solidFill>
                <a:srgbClr val="92D050"/>
              </a:solidFill>
              <a:latin typeface="HG丸ｺﾞｼｯｸM-PRO" panose="020F0600000000000000" pitchFamily="50" charset="-128"/>
              <a:ea typeface="HG丸ｺﾞｼｯｸM-PRO" panose="020F0600000000000000" pitchFamily="50" charset="-128"/>
            </a:endParaRPr>
          </a:p>
          <a:p>
            <a:r>
              <a:rPr lang="ja-JP" altLang="en-US" sz="1000" b="1" dirty="0">
                <a:solidFill>
                  <a:srgbClr val="92D050"/>
                </a:solidFill>
                <a:latin typeface="HG丸ｺﾞｼｯｸM-PRO" panose="020F0600000000000000" pitchFamily="50" charset="-128"/>
                <a:ea typeface="HG丸ｺﾞｼｯｸM-PRO" panose="020F0600000000000000" pitchFamily="50" charset="-128"/>
              </a:rPr>
              <a:t>　２１日　造形教室（</a:t>
            </a:r>
            <a:r>
              <a:rPr lang="en-US" altLang="ja-JP" sz="1000" b="1" dirty="0">
                <a:solidFill>
                  <a:srgbClr val="92D050"/>
                </a:solidFill>
                <a:latin typeface="HG丸ｺﾞｼｯｸM-PRO" panose="020F0600000000000000" pitchFamily="50" charset="-128"/>
                <a:ea typeface="HG丸ｺﾞｼｯｸM-PRO" panose="020F0600000000000000" pitchFamily="50" charset="-128"/>
              </a:rPr>
              <a:t>5</a:t>
            </a:r>
            <a:r>
              <a:rPr lang="ja-JP" altLang="en-US" sz="1000" b="1" dirty="0">
                <a:solidFill>
                  <a:srgbClr val="92D050"/>
                </a:solidFill>
                <a:latin typeface="HG丸ｺﾞｼｯｸM-PRO" panose="020F0600000000000000" pitchFamily="50" charset="-128"/>
                <a:ea typeface="HG丸ｺﾞｼｯｸM-PRO" panose="020F0600000000000000" pitchFamily="50" charset="-128"/>
              </a:rPr>
              <a:t>歳児）</a:t>
            </a:r>
            <a:endParaRPr lang="en-US" altLang="ja-JP" sz="1000" b="1" dirty="0">
              <a:solidFill>
                <a:srgbClr val="92D050"/>
              </a:solidFill>
              <a:latin typeface="HG丸ｺﾞｼｯｸM-PRO" panose="020F0600000000000000" pitchFamily="50" charset="-128"/>
              <a:ea typeface="HG丸ｺﾞｼｯｸM-PRO" panose="020F0600000000000000" pitchFamily="50" charset="-128"/>
            </a:endParaRPr>
          </a:p>
          <a:p>
            <a:r>
              <a:rPr lang="ja-JP" altLang="en-US" sz="1000" b="1" dirty="0">
                <a:solidFill>
                  <a:srgbClr val="92D050"/>
                </a:solidFill>
                <a:latin typeface="HG丸ｺﾞｼｯｸM-PRO" panose="020F0600000000000000" pitchFamily="50" charset="-128"/>
                <a:ea typeface="HG丸ｺﾞｼｯｸM-PRO" panose="020F0600000000000000" pitchFamily="50" charset="-128"/>
              </a:rPr>
              <a:t>　２２日　リトミック（</a:t>
            </a:r>
            <a:r>
              <a:rPr lang="en-US" altLang="ja-JP" sz="1000" b="1" dirty="0">
                <a:solidFill>
                  <a:srgbClr val="92D050"/>
                </a:solidFill>
                <a:latin typeface="HG丸ｺﾞｼｯｸM-PRO" panose="020F0600000000000000" pitchFamily="50" charset="-128"/>
                <a:ea typeface="HG丸ｺﾞｼｯｸM-PRO" panose="020F0600000000000000" pitchFamily="50" charset="-128"/>
              </a:rPr>
              <a:t>4</a:t>
            </a:r>
            <a:r>
              <a:rPr lang="ja-JP" altLang="en-US" sz="1000" b="1" dirty="0">
                <a:solidFill>
                  <a:srgbClr val="92D050"/>
                </a:solidFill>
                <a:latin typeface="HG丸ｺﾞｼｯｸM-PRO" panose="020F0600000000000000" pitchFamily="50" charset="-128"/>
                <a:ea typeface="HG丸ｺﾞｼｯｸM-PRO" panose="020F0600000000000000" pitchFamily="50" charset="-128"/>
              </a:rPr>
              <a:t>歳児）</a:t>
            </a:r>
            <a:endParaRPr lang="en-US" altLang="ja-JP" sz="1000" b="1" dirty="0">
              <a:solidFill>
                <a:srgbClr val="92D050"/>
              </a:solidFill>
              <a:latin typeface="HG丸ｺﾞｼｯｸM-PRO" panose="020F0600000000000000" pitchFamily="50" charset="-128"/>
              <a:ea typeface="HG丸ｺﾞｼｯｸM-PRO" panose="020F0600000000000000" pitchFamily="50" charset="-128"/>
            </a:endParaRPr>
          </a:p>
          <a:p>
            <a:r>
              <a:rPr lang="ja-JP" altLang="en-US" sz="1000" b="1" dirty="0">
                <a:solidFill>
                  <a:srgbClr val="92D050"/>
                </a:solidFill>
                <a:latin typeface="HG丸ｺﾞｼｯｸM-PRO" panose="020F0600000000000000" pitchFamily="50" charset="-128"/>
                <a:ea typeface="HG丸ｺﾞｼｯｸM-PRO" panose="020F0600000000000000" pitchFamily="50" charset="-128"/>
              </a:rPr>
              <a:t>　２４日　誕生会</a:t>
            </a:r>
            <a:endParaRPr lang="en-US" altLang="ja-JP" sz="1000" b="1" dirty="0">
              <a:solidFill>
                <a:srgbClr val="92D050"/>
              </a:solidFill>
              <a:latin typeface="HG丸ｺﾞｼｯｸM-PRO" panose="020F0600000000000000" pitchFamily="50" charset="-128"/>
              <a:ea typeface="HG丸ｺﾞｼｯｸM-PRO" panose="020F0600000000000000" pitchFamily="50" charset="-128"/>
            </a:endParaRPr>
          </a:p>
          <a:p>
            <a:r>
              <a:rPr lang="ja-JP" altLang="en-US" sz="1000" b="1" dirty="0">
                <a:solidFill>
                  <a:srgbClr val="92D050"/>
                </a:solidFill>
                <a:latin typeface="HG丸ｺﾞｼｯｸM-PRO" panose="020F0600000000000000" pitchFamily="50" charset="-128"/>
                <a:ea typeface="HG丸ｺﾞｼｯｸM-PRO" panose="020F0600000000000000" pitchFamily="50" charset="-128"/>
              </a:rPr>
              <a:t>　２７日　なっちゃん先生（３</a:t>
            </a:r>
            <a:r>
              <a:rPr lang="en-US" altLang="ja-JP" sz="1000" b="1" dirty="0">
                <a:solidFill>
                  <a:srgbClr val="92D050"/>
                </a:solidFill>
                <a:latin typeface="HG丸ｺﾞｼｯｸM-PRO" panose="020F0600000000000000" pitchFamily="50" charset="-128"/>
                <a:ea typeface="HG丸ｺﾞｼｯｸM-PRO" panose="020F0600000000000000" pitchFamily="50" charset="-128"/>
              </a:rPr>
              <a:t>.</a:t>
            </a:r>
            <a:r>
              <a:rPr lang="ja-JP" altLang="en-US" sz="1000" b="1" dirty="0">
                <a:solidFill>
                  <a:srgbClr val="92D050"/>
                </a:solidFill>
                <a:latin typeface="HG丸ｺﾞｼｯｸM-PRO" panose="020F0600000000000000" pitchFamily="50" charset="-128"/>
                <a:ea typeface="HG丸ｺﾞｼｯｸM-PRO" panose="020F0600000000000000" pitchFamily="50" charset="-128"/>
              </a:rPr>
              <a:t>４</a:t>
            </a:r>
            <a:r>
              <a:rPr lang="en-US" altLang="ja-JP" sz="1000" b="1" dirty="0">
                <a:solidFill>
                  <a:srgbClr val="92D050"/>
                </a:solidFill>
                <a:latin typeface="HG丸ｺﾞｼｯｸM-PRO" panose="020F0600000000000000" pitchFamily="50" charset="-128"/>
                <a:ea typeface="HG丸ｺﾞｼｯｸM-PRO" panose="020F0600000000000000" pitchFamily="50" charset="-128"/>
              </a:rPr>
              <a:t>.</a:t>
            </a:r>
            <a:r>
              <a:rPr lang="ja-JP" altLang="en-US" sz="1000" b="1" dirty="0">
                <a:solidFill>
                  <a:srgbClr val="92D050"/>
                </a:solidFill>
                <a:latin typeface="HG丸ｺﾞｼｯｸM-PRO" panose="020F0600000000000000" pitchFamily="50" charset="-128"/>
                <a:ea typeface="HG丸ｺﾞｼｯｸM-PRO" panose="020F0600000000000000" pitchFamily="50" charset="-128"/>
              </a:rPr>
              <a:t>５歳児）</a:t>
            </a:r>
            <a:endParaRPr lang="en-US" altLang="ja-JP" sz="1000" b="1" dirty="0">
              <a:solidFill>
                <a:srgbClr val="92D050"/>
              </a:solidFill>
              <a:latin typeface="HG丸ｺﾞｼｯｸM-PRO" panose="020F0600000000000000" pitchFamily="50" charset="-128"/>
              <a:ea typeface="HG丸ｺﾞｼｯｸM-PRO" panose="020F0600000000000000" pitchFamily="50" charset="-128"/>
            </a:endParaRPr>
          </a:p>
          <a:p>
            <a:r>
              <a:rPr lang="ja-JP" altLang="en-US" sz="1000" b="1" dirty="0">
                <a:solidFill>
                  <a:srgbClr val="92D050"/>
                </a:solidFill>
                <a:latin typeface="HG丸ｺﾞｼｯｸM-PRO" panose="020F0600000000000000" pitchFamily="50" charset="-128"/>
                <a:ea typeface="HG丸ｺﾞｼｯｸM-PRO" panose="020F0600000000000000" pitchFamily="50" charset="-128"/>
              </a:rPr>
              <a:t>　２９日　すいか収穫（</a:t>
            </a:r>
            <a:r>
              <a:rPr lang="en-US" altLang="ja-JP" sz="1000" b="1" dirty="0">
                <a:solidFill>
                  <a:srgbClr val="92D050"/>
                </a:solidFill>
                <a:latin typeface="HG丸ｺﾞｼｯｸM-PRO" panose="020F0600000000000000" pitchFamily="50" charset="-128"/>
                <a:ea typeface="HG丸ｺﾞｼｯｸM-PRO" panose="020F0600000000000000" pitchFamily="50" charset="-128"/>
              </a:rPr>
              <a:t>5</a:t>
            </a:r>
            <a:r>
              <a:rPr lang="ja-JP" altLang="en-US" sz="1000" b="1" dirty="0">
                <a:solidFill>
                  <a:srgbClr val="92D050"/>
                </a:solidFill>
                <a:latin typeface="HG丸ｺﾞｼｯｸM-PRO" panose="020F0600000000000000" pitchFamily="50" charset="-128"/>
                <a:ea typeface="HG丸ｺﾞｼｯｸM-PRO" panose="020F0600000000000000" pitchFamily="50" charset="-128"/>
              </a:rPr>
              <a:t>歳児）</a:t>
            </a:r>
            <a:endParaRPr lang="en-US" altLang="ja-JP" sz="1000" b="1" dirty="0">
              <a:solidFill>
                <a:srgbClr val="92D050"/>
              </a:solidFill>
              <a:latin typeface="HG丸ｺﾞｼｯｸM-PRO" panose="020F0600000000000000" pitchFamily="50" charset="-128"/>
              <a:ea typeface="HG丸ｺﾞｼｯｸM-PRO" panose="020F0600000000000000" pitchFamily="50" charset="-128"/>
            </a:endParaRPr>
          </a:p>
        </p:txBody>
      </p:sp>
      <p:pic>
        <p:nvPicPr>
          <p:cNvPr id="4" name="図 3">
            <a:extLst>
              <a:ext uri="{FF2B5EF4-FFF2-40B4-BE49-F238E27FC236}">
                <a16:creationId xmlns:a16="http://schemas.microsoft.com/office/drawing/2014/main" id="{4A943DAD-618D-4D35-AF77-BEA6DD15FB7C}"/>
              </a:ext>
            </a:extLst>
          </p:cNvPr>
          <p:cNvPicPr>
            <a:picLocks noChangeAspect="1"/>
          </p:cNvPicPr>
          <p:nvPr/>
        </p:nvPicPr>
        <p:blipFill rotWithShape="1">
          <a:blip r:embed="rId5">
            <a:extLst>
              <a:ext uri="{BEBA8EAE-BF5A-486C-A8C5-ECC9F3942E4B}">
                <a14:imgProps xmlns:a14="http://schemas.microsoft.com/office/drawing/2010/main">
                  <a14:imgLayer r:embed="rId6">
                    <a14:imgEffect>
                      <a14:brightnessContrast bright="20000" contrast="20000"/>
                    </a14:imgEffect>
                  </a14:imgLayer>
                </a14:imgProps>
              </a:ext>
              <a:ext uri="{28A0092B-C50C-407E-A947-70E740481C1C}">
                <a14:useLocalDpi xmlns:a14="http://schemas.microsoft.com/office/drawing/2010/main" val="0"/>
              </a:ext>
            </a:extLst>
          </a:blip>
          <a:srcRect b="15931"/>
          <a:stretch/>
        </p:blipFill>
        <p:spPr>
          <a:xfrm>
            <a:off x="5448887" y="512171"/>
            <a:ext cx="1960839" cy="612988"/>
          </a:xfrm>
          <a:prstGeom prst="rect">
            <a:avLst/>
          </a:prstGeom>
        </p:spPr>
      </p:pic>
      <p:sp>
        <p:nvSpPr>
          <p:cNvPr id="25" name="Rectangle 26">
            <a:extLst>
              <a:ext uri="{FF2B5EF4-FFF2-40B4-BE49-F238E27FC236}">
                <a16:creationId xmlns:a16="http://schemas.microsoft.com/office/drawing/2014/main" id="{073345FD-1734-463A-A1BD-7BFF1C975EAC}"/>
              </a:ext>
            </a:extLst>
          </p:cNvPr>
          <p:cNvSpPr/>
          <p:nvPr/>
        </p:nvSpPr>
        <p:spPr>
          <a:xfrm>
            <a:off x="4195482" y="2255916"/>
            <a:ext cx="2646878" cy="2612920"/>
          </a:xfrm>
          <a:prstGeom prst="rect">
            <a:avLst/>
          </a:prstGeom>
        </p:spPr>
        <p:txBody>
          <a:bodyPr vert="eaVert" wrap="square">
            <a:spAutoFit/>
          </a:bodyPr>
          <a:lstStyle/>
          <a:p>
            <a:r>
              <a:rPr lang="ja-JP" altLang="en-US" sz="1600" b="1" dirty="0">
                <a:solidFill>
                  <a:srgbClr val="D7BFCA"/>
                </a:solidFill>
                <a:latin typeface="HG丸ｺﾞｼｯｸM-PRO" panose="020F0600000000000000" pitchFamily="50" charset="-128"/>
                <a:ea typeface="HG丸ｺﾞｼｯｸM-PRO" panose="020F0600000000000000" pitchFamily="50" charset="-128"/>
              </a:rPr>
              <a:t>新年度が始まり一か月が経ちました。新しい環境にドキドキしていた子どもたちも次第に慣れ、友だちと元気いっぱいに遊んでいます。</a:t>
            </a:r>
            <a:endParaRPr lang="en-US" altLang="ja-JP" sz="1600" b="1" dirty="0">
              <a:solidFill>
                <a:srgbClr val="D7BFCA"/>
              </a:solidFill>
              <a:latin typeface="HG丸ｺﾞｼｯｸM-PRO" panose="020F0600000000000000" pitchFamily="50" charset="-128"/>
              <a:ea typeface="HG丸ｺﾞｼｯｸM-PRO" panose="020F0600000000000000" pitchFamily="50" charset="-128"/>
            </a:endParaRPr>
          </a:p>
          <a:p>
            <a:r>
              <a:rPr lang="ja-JP" altLang="en-US" sz="1600" b="1" dirty="0">
                <a:solidFill>
                  <a:srgbClr val="D7BFCA"/>
                </a:solidFill>
                <a:latin typeface="HG丸ｺﾞｼｯｸM-PRO" panose="020F0600000000000000" pitchFamily="50" charset="-128"/>
                <a:ea typeface="HG丸ｺﾞｼｯｸM-PRO" panose="020F0600000000000000" pitchFamily="50" charset="-128"/>
              </a:rPr>
              <a:t>年長さんは、すいか保育園のお兄さんお姉さんだ！とお布団敷きや小さなクラスのお手伝いを張り切って頑張っています。</a:t>
            </a:r>
            <a:endParaRPr lang="en-US" altLang="ja-JP" sz="1600" b="1" dirty="0">
              <a:solidFill>
                <a:srgbClr val="D7BFCA"/>
              </a:solidFill>
              <a:latin typeface="HG丸ｺﾞｼｯｸM-PRO" panose="020F0600000000000000" pitchFamily="50" charset="-128"/>
              <a:ea typeface="HG丸ｺﾞｼｯｸM-PRO" panose="020F0600000000000000" pitchFamily="50" charset="-128"/>
            </a:endParaRPr>
          </a:p>
        </p:txBody>
      </p:sp>
      <p:sp>
        <p:nvSpPr>
          <p:cNvPr id="2" name="正方形/長方形 1">
            <a:extLst>
              <a:ext uri="{FF2B5EF4-FFF2-40B4-BE49-F238E27FC236}">
                <a16:creationId xmlns:a16="http://schemas.microsoft.com/office/drawing/2014/main" id="{6B400C07-EFCD-4B22-9A7A-E9D54FD60CA2}"/>
              </a:ext>
            </a:extLst>
          </p:cNvPr>
          <p:cNvSpPr/>
          <p:nvPr/>
        </p:nvSpPr>
        <p:spPr>
          <a:xfrm>
            <a:off x="765635" y="8680437"/>
            <a:ext cx="3456271" cy="16065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latin typeface="HG丸ｺﾞｼｯｸM-PRO" panose="020F0400000000000000" pitchFamily="50" charset="-128"/>
                <a:ea typeface="HG丸ｺﾞｼｯｸM-PRO" panose="020F0400000000000000" pitchFamily="50" charset="-128"/>
              </a:rPr>
              <a:t>うえお</a:t>
            </a:r>
          </a:p>
        </p:txBody>
      </p:sp>
      <p:pic>
        <p:nvPicPr>
          <p:cNvPr id="7" name="図 6">
            <a:extLst>
              <a:ext uri="{FF2B5EF4-FFF2-40B4-BE49-F238E27FC236}">
                <a16:creationId xmlns:a16="http://schemas.microsoft.com/office/drawing/2014/main" id="{8125AEAF-078C-4B55-922A-BC1D9F65121B}"/>
              </a:ext>
            </a:extLst>
          </p:cNvPr>
          <p:cNvPicPr>
            <a:picLocks noChangeAspect="1"/>
          </p:cNvPicPr>
          <p:nvPr/>
        </p:nvPicPr>
        <p:blipFill>
          <a:blip r:embed="rId7" cstate="print">
            <a:extLst>
              <a:ext uri="{28A0092B-C50C-407E-A947-70E740481C1C}">
                <a14:useLocalDpi xmlns:a14="http://schemas.microsoft.com/office/drawing/2010/main" val="0"/>
              </a:ext>
            </a:extLst>
          </a:blip>
          <a:srcRect t="11836" b="11836"/>
          <a:stretch/>
        </p:blipFill>
        <p:spPr>
          <a:xfrm>
            <a:off x="4879058" y="6051404"/>
            <a:ext cx="2292935" cy="1312094"/>
          </a:xfrm>
          <a:prstGeom prst="rect">
            <a:avLst/>
          </a:prstGeom>
        </p:spPr>
      </p:pic>
      <p:sp>
        <p:nvSpPr>
          <p:cNvPr id="8" name="テキスト ボックス 7">
            <a:extLst>
              <a:ext uri="{FF2B5EF4-FFF2-40B4-BE49-F238E27FC236}">
                <a16:creationId xmlns:a16="http://schemas.microsoft.com/office/drawing/2014/main" id="{C5B3FEC2-C169-44C9-AEDE-02B38821C341}"/>
              </a:ext>
            </a:extLst>
          </p:cNvPr>
          <p:cNvSpPr txBox="1"/>
          <p:nvPr/>
        </p:nvSpPr>
        <p:spPr>
          <a:xfrm>
            <a:off x="755908" y="8280603"/>
            <a:ext cx="3531130" cy="2062103"/>
          </a:xfrm>
          <a:prstGeom prst="rect">
            <a:avLst/>
          </a:prstGeom>
          <a:noFill/>
        </p:spPr>
        <p:txBody>
          <a:bodyPr wrap="square" rtlCol="0">
            <a:spAutoFit/>
          </a:bodyPr>
          <a:lstStyle/>
          <a:p>
            <a:r>
              <a:rPr lang="ja-JP" altLang="en-US" sz="1600" b="1" dirty="0">
                <a:solidFill>
                  <a:srgbClr val="FFC000"/>
                </a:solidFill>
                <a:latin typeface="HG丸ｺﾞｼｯｸM-PRO" panose="020F0400000000000000" pitchFamily="50" charset="-128"/>
                <a:ea typeface="HG丸ｺﾞｼｯｸM-PRO" panose="020F0400000000000000" pitchFamily="50" charset="-128"/>
              </a:rPr>
              <a:t>ぽかぽか暖かい日も多くなり、お天気の良い日は大好きな戸外あそびを楽しんでいます☀</a:t>
            </a:r>
            <a:endParaRPr lang="en-US" altLang="ja-JP" sz="1600" b="1" dirty="0">
              <a:solidFill>
                <a:srgbClr val="FFC000"/>
              </a:solidFill>
              <a:latin typeface="HG丸ｺﾞｼｯｸM-PRO" panose="020F0400000000000000" pitchFamily="50" charset="-128"/>
              <a:ea typeface="HG丸ｺﾞｼｯｸM-PRO" panose="020F0400000000000000" pitchFamily="50" charset="-128"/>
            </a:endParaRPr>
          </a:p>
          <a:p>
            <a:r>
              <a:rPr lang="ja-JP" altLang="en-US" sz="1600" b="1" dirty="0">
                <a:solidFill>
                  <a:srgbClr val="FFC000"/>
                </a:solidFill>
                <a:latin typeface="HG丸ｺﾞｼｯｸM-PRO" panose="020F0400000000000000" pitchFamily="50" charset="-128"/>
                <a:ea typeface="HG丸ｺﾞｼｯｸM-PRO" panose="020F0400000000000000" pitchFamily="50" charset="-128"/>
              </a:rPr>
              <a:t>テラスでシャボン玉をしたり、園庭で滑り台や砂あそびなど様々なあそびを楽しみ、笑顔いっぱいの子どもたちです。</a:t>
            </a:r>
            <a:endParaRPr lang="en-US" altLang="ja-JP" sz="1600" b="1" dirty="0">
              <a:solidFill>
                <a:srgbClr val="FFC000"/>
              </a:solidFill>
              <a:latin typeface="HG丸ｺﾞｼｯｸM-PRO" panose="020F0400000000000000" pitchFamily="50" charset="-128"/>
              <a:ea typeface="HG丸ｺﾞｼｯｸM-PRO" panose="020F0400000000000000" pitchFamily="50" charset="-128"/>
            </a:endParaRPr>
          </a:p>
          <a:p>
            <a:endParaRPr lang="en-US" altLang="ja-JP" sz="1600" b="1" dirty="0">
              <a:solidFill>
                <a:srgbClr val="FFC000"/>
              </a:solidFill>
              <a:latin typeface="HG丸ｺﾞｼｯｸM-PRO" panose="020F0400000000000000" pitchFamily="50" charset="-128"/>
              <a:ea typeface="HG丸ｺﾞｼｯｸM-PRO" panose="020F0400000000000000" pitchFamily="50" charset="-128"/>
            </a:endParaRPr>
          </a:p>
        </p:txBody>
      </p:sp>
      <p:sp>
        <p:nvSpPr>
          <p:cNvPr id="5" name="四角形: 角を丸くする 4">
            <a:extLst>
              <a:ext uri="{FF2B5EF4-FFF2-40B4-BE49-F238E27FC236}">
                <a16:creationId xmlns:a16="http://schemas.microsoft.com/office/drawing/2014/main" id="{784C5024-3575-42D4-8920-12FE0CCFA1A0}"/>
              </a:ext>
            </a:extLst>
          </p:cNvPr>
          <p:cNvSpPr/>
          <p:nvPr/>
        </p:nvSpPr>
        <p:spPr>
          <a:xfrm>
            <a:off x="999854" y="5947144"/>
            <a:ext cx="1892202" cy="358725"/>
          </a:xfrm>
          <a:prstGeom prst="round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ja-JP" altLang="en-US" sz="1600" dirty="0">
                <a:latin typeface="HG丸ｺﾞｼｯｸM-PRO" panose="020F0400000000000000" pitchFamily="50" charset="-128"/>
                <a:ea typeface="HG丸ｺﾞｼｯｸM-PRO" panose="020F0400000000000000" pitchFamily="50" charset="-128"/>
              </a:rPr>
              <a:t>１</a:t>
            </a:r>
            <a:r>
              <a:rPr kumimoji="1" lang="ja-JP" altLang="en-US" sz="1600" dirty="0">
                <a:latin typeface="HG丸ｺﾞｼｯｸM-PRO" panose="020F0400000000000000" pitchFamily="50" charset="-128"/>
                <a:ea typeface="HG丸ｺﾞｼｯｸM-PRO" panose="020F0400000000000000" pitchFamily="50" charset="-128"/>
              </a:rPr>
              <a:t>歳児　新</a:t>
            </a:r>
            <a:r>
              <a:rPr lang="ja-JP" altLang="en-US" sz="1600" dirty="0">
                <a:latin typeface="HG丸ｺﾞｼｯｸM-PRO" panose="020F0400000000000000" pitchFamily="50" charset="-128"/>
                <a:ea typeface="HG丸ｺﾞｼｯｸM-PRO" panose="020F0400000000000000" pitchFamily="50" charset="-128"/>
              </a:rPr>
              <a:t>うみ</a:t>
            </a:r>
            <a:r>
              <a:rPr kumimoji="1" lang="ja-JP" altLang="en-US" sz="1600" dirty="0">
                <a:latin typeface="HG丸ｺﾞｼｯｸM-PRO" panose="020F0400000000000000" pitchFamily="50" charset="-128"/>
                <a:ea typeface="HG丸ｺﾞｼｯｸM-PRO" panose="020F0400000000000000" pitchFamily="50" charset="-128"/>
              </a:rPr>
              <a:t>組</a:t>
            </a:r>
          </a:p>
        </p:txBody>
      </p:sp>
      <p:sp>
        <p:nvSpPr>
          <p:cNvPr id="6" name="吹き出し: 角を丸めた四角形 5">
            <a:extLst>
              <a:ext uri="{FF2B5EF4-FFF2-40B4-BE49-F238E27FC236}">
                <a16:creationId xmlns:a16="http://schemas.microsoft.com/office/drawing/2014/main" id="{282CEF4E-6F75-4CC6-8E0C-82F8F119FE5A}"/>
              </a:ext>
            </a:extLst>
          </p:cNvPr>
          <p:cNvSpPr/>
          <p:nvPr/>
        </p:nvSpPr>
        <p:spPr>
          <a:xfrm>
            <a:off x="1784488" y="4265510"/>
            <a:ext cx="1829573" cy="447675"/>
          </a:xfrm>
          <a:prstGeom prst="wedgeRoundRectCallout">
            <a:avLst>
              <a:gd name="adj1" fmla="val -50508"/>
              <a:gd name="adj2" fmla="val -80053"/>
              <a:gd name="adj3" fmla="val 16667"/>
            </a:avLst>
          </a:prstGeom>
          <a:solidFill>
            <a:schemeClr val="bg1">
              <a:alpha val="36000"/>
            </a:schemeClr>
          </a:solidFill>
          <a:ln w="190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みんなでこいのぼりを</a:t>
            </a:r>
            <a:endParaRPr kumimoji="1" lang="en-US" altLang="ja-JP" sz="1050" b="1" dirty="0">
              <a:solidFill>
                <a:schemeClr val="tx1"/>
              </a:solidFill>
            </a:endParaRPr>
          </a:p>
          <a:p>
            <a:pPr algn="ctr"/>
            <a:r>
              <a:rPr kumimoji="1" lang="ja-JP" altLang="en-US" sz="1050" b="1" dirty="0">
                <a:solidFill>
                  <a:schemeClr val="tx1"/>
                </a:solidFill>
              </a:rPr>
              <a:t>作ったよ！</a:t>
            </a:r>
          </a:p>
        </p:txBody>
      </p:sp>
    </p:spTree>
    <p:extLst>
      <p:ext uri="{BB962C8B-B14F-4D97-AF65-F5344CB8AC3E}">
        <p14:creationId xmlns:p14="http://schemas.microsoft.com/office/powerpoint/2010/main" val="1111426208"/>
      </p:ext>
    </p:extLst>
  </p:cSld>
  <p:clrMapOvr>
    <a:masterClrMapping/>
  </p:clrMapOvr>
</p:sld>
</file>

<file path=ppt/theme/theme1.xml><?xml version="1.0" encoding="utf-8"?>
<a:theme xmlns:a="http://schemas.openxmlformats.org/drawingml/2006/main" name="1_ガイド入りテンプレートサンプル20130531三木さん">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5.potx" id="{3F8E5C06-014F-4A13-A3C7-E133BECAFD1E}" vid="{BD152B00-4CFD-4022-8208-530F7579D79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3891</TotalTime>
  <Words>235</Words>
  <Application>Microsoft Office PowerPoint</Application>
  <PresentationFormat>ユーザー設定</PresentationFormat>
  <Paragraphs>36</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HG丸ｺﾞｼｯｸM-PRO</vt:lpstr>
      <vt:lpstr>Arial</vt:lpstr>
      <vt:lpstr>Calibri</vt:lpstr>
      <vt:lpstr>Calibri Light</vt:lpstr>
      <vt:lpstr>1_ガイド入りテンプレートサンプル20130531三木さん</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suika01</dc:creator>
  <cp:lastModifiedBy>suika06</cp:lastModifiedBy>
  <cp:revision>361</cp:revision>
  <cp:lastPrinted>2022-05-12T10:02:54Z</cp:lastPrinted>
  <dcterms:created xsi:type="dcterms:W3CDTF">2013-08-08T01:25:55Z</dcterms:created>
  <dcterms:modified xsi:type="dcterms:W3CDTF">2022-05-16T08:50:02Z</dcterms:modified>
</cp:coreProperties>
</file>